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5" r:id="rId1"/>
  </p:sldMasterIdLst>
  <p:notesMasterIdLst>
    <p:notesMasterId r:id="rId19"/>
  </p:notesMasterIdLst>
  <p:handoutMasterIdLst>
    <p:handoutMasterId r:id="rId20"/>
  </p:handoutMasterIdLst>
  <p:sldIdLst>
    <p:sldId id="430" r:id="rId2"/>
    <p:sldId id="429" r:id="rId3"/>
    <p:sldId id="414" r:id="rId4"/>
    <p:sldId id="428" r:id="rId5"/>
    <p:sldId id="431" r:id="rId6"/>
    <p:sldId id="420" r:id="rId7"/>
    <p:sldId id="421" r:id="rId8"/>
    <p:sldId id="422" r:id="rId9"/>
    <p:sldId id="423" r:id="rId10"/>
    <p:sldId id="424" r:id="rId11"/>
    <p:sldId id="425" r:id="rId12"/>
    <p:sldId id="427" r:id="rId13"/>
    <p:sldId id="415" r:id="rId14"/>
    <p:sldId id="416" r:id="rId15"/>
    <p:sldId id="417" r:id="rId16"/>
    <p:sldId id="380" r:id="rId17"/>
    <p:sldId id="381" r:id="rId1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5" autoAdjust="0"/>
    <p:restoredTop sz="90945"/>
  </p:normalViewPr>
  <p:slideViewPr>
    <p:cSldViewPr>
      <p:cViewPr varScale="1">
        <p:scale>
          <a:sx n="119" d="100"/>
          <a:sy n="119" d="100"/>
        </p:scale>
        <p:origin x="21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2556" y="5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7A72B1-2F1A-496B-B220-76F0C8949207}" type="datetimeFigureOut">
              <a:rPr lang="en-US" smtClean="0"/>
              <a:t>8/17/18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F342A9-03F4-4E6A-A63D-16539F5AE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96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AEFE486-0491-48C2-B799-829D6D758A4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101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 watershed</a:t>
            </a:r>
            <a:endParaRPr lang="en-US" b="0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Tc (existing/developed) = 2.0 / 0.5 </a:t>
            </a:r>
            <a:r>
              <a:rPr lang="en-US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hrs</a:t>
            </a:r>
            <a:endParaRPr lang="en-US" b="0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 = 37,120 ac</a:t>
            </a:r>
            <a:endParaRPr lang="en-US" b="0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Existing = Meadow, B (CN = 58)</a:t>
            </a:r>
            <a:endParaRPr lang="en-US" b="0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 = Impervious (5%), open space - good (95%), B (CN = 61)</a:t>
            </a:r>
            <a:endParaRPr lang="en-US" b="0" dirty="0">
              <a:effectLst/>
            </a:endParaRPr>
          </a:p>
          <a:p>
            <a:pPr rtl="0"/>
            <a:r>
              <a:rPr lang="en-US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Bioretention</a:t>
            </a: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23,000 </a:t>
            </a:r>
            <a:r>
              <a:rPr lang="en-US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</a:t>
            </a:r>
            <a:endParaRPr lang="en-US" b="0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Runoff volumes:</a:t>
            </a:r>
            <a:endParaRPr lang="en-US" b="0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 (area under green/red curve) = 44.9 million </a:t>
            </a:r>
            <a:r>
              <a:rPr lang="en-US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cft</a:t>
            </a:r>
            <a:endParaRPr lang="en-US" b="0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Pre-development (under blue curve) = 21.3 million </a:t>
            </a:r>
            <a:r>
              <a:rPr lang="en-US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cft</a:t>
            </a:r>
            <a:endParaRPr lang="en-US" b="0" dirty="0">
              <a:effectLst/>
            </a:endParaRPr>
          </a:p>
          <a:p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 (what we’d like to capture) = 23.6 million </a:t>
            </a:r>
            <a:r>
              <a:rPr lang="en-US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824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4E82A-5897-1C41-9A57-880A704F27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1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E486-0491-48C2-B799-829D6D758A4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134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4C5F9F28-F711-48DF-A3DF-533CC061142A}" type="datetime4">
              <a:rPr lang="en-US" smtClean="0"/>
              <a:t>August 17, 2018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D924-79F5-40D9-A36E-5CF068F3C9B6}" type="datetime4">
              <a:rPr lang="en-US" smtClean="0"/>
              <a:t>August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6FD7-B319-4B03-BA2D-4641610A6C02}" type="datetime4">
              <a:rPr lang="en-US" smtClean="0"/>
              <a:t>August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516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26E3-06BA-49A1-BDB3-B68FABF9CC6F}" type="datetime4">
              <a:rPr lang="en-US" smtClean="0"/>
              <a:t>August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C7BB3-0D86-4E32-898E-A61E3D181173}" type="datetime4">
              <a:rPr lang="en-US" smtClean="0"/>
              <a:t>August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D5E1-F297-4C69-8CB6-B2909BEAAB97}" type="datetime4">
              <a:rPr lang="en-US" smtClean="0"/>
              <a:t>August 17,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86F5-EA2A-4EC4-B07E-ABC4D9F37213}" type="datetime4">
              <a:rPr lang="en-US" smtClean="0"/>
              <a:t>August 17,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793D-C0D3-4B75-A84A-29192FDBD9D8}" type="datetime4">
              <a:rPr lang="en-US" smtClean="0"/>
              <a:t>August 17,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E7F7-4C98-4299-B1A8-8AFDBCA2CA47}" type="datetime4">
              <a:rPr lang="en-US" smtClean="0"/>
              <a:t>August 17,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2F47-9AF4-4B4A-B000-B0DE1585BAD3}" type="datetime4">
              <a:rPr lang="en-US" smtClean="0"/>
              <a:t>August 17,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E97E-01D7-4EFA-8007-E1471990557F}" type="datetime4">
              <a:rPr lang="en-US" smtClean="0"/>
              <a:t>August 17,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A792FDF-2B6E-4C77-B4D5-DEFD7A585187}" type="datetime4">
              <a:rPr lang="en-US" smtClean="0"/>
              <a:t>August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media" Target="../media/media2.m4a"/><Relationship Id="rId7" Type="http://schemas.openxmlformats.org/officeDocument/2006/relationships/image" Target="../media/image2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http://www.thenervousbreakdown.com/wp-content/uploads/2008/12/treehug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2514600"/>
            <a:ext cx="295275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63" y="6096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Healthy watersheds and their plants</a:t>
            </a:r>
            <a:r>
              <a:rPr lang="en-US" sz="1800" dirty="0"/>
              <a:t>	</a:t>
            </a:r>
            <a:endParaRPr lang="en-US" dirty="0"/>
          </a:p>
        </p:txBody>
      </p:sp>
      <p:pic>
        <p:nvPicPr>
          <p:cNvPr id="11270" name="Picture 6" descr="Muskegon, MI - This is on the approach to Lake Michigan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4777519" cy="358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5263" y="5943600"/>
            <a:ext cx="7024744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people co-exist with healthy watersheds?</a:t>
            </a:r>
          </a:p>
        </p:txBody>
      </p:sp>
    </p:spTree>
    <p:extLst>
      <p:ext uri="{BB962C8B-B14F-4D97-AF65-F5344CB8AC3E}">
        <p14:creationId xmlns:p14="http://schemas.microsoft.com/office/powerpoint/2010/main" val="26445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http://foundersbrewing.com/wp-content/uploads/2013/05/PaintedRenderingofGrandRiv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479" y="2057400"/>
            <a:ext cx="7119042" cy="469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grandrapidswhitewater.org/wp-content/uploads/2013/11/river-restoration-preliminary-pla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632"/>
            <a:ext cx="9144000" cy="313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056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85" y="61752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water cycle we don’t see…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www.hillsdalecounty.info/media/planningeduc/gwa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904" y="1524000"/>
            <a:ext cx="721449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water.usgs.gov/nwsum/WSP2425/images/fig22.gi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514"/>
          <a:stretch/>
        </p:blipFill>
        <p:spPr bwMode="auto">
          <a:xfrm>
            <a:off x="582644" y="1107685"/>
            <a:ext cx="7699012" cy="405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224355" y="1867930"/>
            <a:ext cx="985761" cy="1709737"/>
            <a:chOff x="5186439" y="1338263"/>
            <a:chExt cx="985761" cy="1709737"/>
          </a:xfrm>
        </p:grpSpPr>
        <p:sp>
          <p:nvSpPr>
            <p:cNvPr id="8" name="Rectangle 7"/>
            <p:cNvSpPr/>
            <p:nvPr/>
          </p:nvSpPr>
          <p:spPr>
            <a:xfrm>
              <a:off x="5186439" y="1338263"/>
              <a:ext cx="985761" cy="17097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257800" y="170013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59444" y="17283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11844" y="18807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64244" y="20331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16644" y="21855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72358" y="194926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23643" y="231855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20143" y="238222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92844" y="1481113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52536" y="147218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38994" y="1330171"/>
            <a:ext cx="985761" cy="1709737"/>
            <a:chOff x="5186439" y="1338263"/>
            <a:chExt cx="985761" cy="1709737"/>
          </a:xfrm>
        </p:grpSpPr>
        <p:sp>
          <p:nvSpPr>
            <p:cNvPr id="20" name="Rectangle 19"/>
            <p:cNvSpPr/>
            <p:nvPr/>
          </p:nvSpPr>
          <p:spPr>
            <a:xfrm>
              <a:off x="5186439" y="1338263"/>
              <a:ext cx="985761" cy="17097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57800" y="170013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59444" y="17283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11844" y="18807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64244" y="20331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16644" y="21855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72358" y="194926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23643" y="231855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20143" y="238222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992844" y="1481113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652536" y="147218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738010" y="1176079"/>
            <a:ext cx="985761" cy="1709737"/>
            <a:chOff x="5186439" y="1338263"/>
            <a:chExt cx="985761" cy="1709737"/>
          </a:xfrm>
        </p:grpSpPr>
        <p:sp>
          <p:nvSpPr>
            <p:cNvPr id="32" name="Rectangle 31"/>
            <p:cNvSpPr/>
            <p:nvPr/>
          </p:nvSpPr>
          <p:spPr>
            <a:xfrm>
              <a:off x="5186439" y="1338263"/>
              <a:ext cx="985761" cy="17097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57800" y="170013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59444" y="17283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611844" y="18807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764244" y="20331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916644" y="21855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72358" y="194926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23643" y="231855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620143" y="238222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992844" y="1481113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652536" y="147218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234036" y="2143025"/>
            <a:ext cx="985761" cy="1709737"/>
            <a:chOff x="5186439" y="1338263"/>
            <a:chExt cx="985761" cy="1709737"/>
          </a:xfrm>
        </p:grpSpPr>
        <p:sp>
          <p:nvSpPr>
            <p:cNvPr id="44" name="Rectangle 43"/>
            <p:cNvSpPr/>
            <p:nvPr/>
          </p:nvSpPr>
          <p:spPr>
            <a:xfrm>
              <a:off x="5186439" y="1338263"/>
              <a:ext cx="985761" cy="17097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257800" y="170013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59444" y="17283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611844" y="18807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764244" y="20331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916644" y="21855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372358" y="194926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323643" y="231855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620143" y="238222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92844" y="1481113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652536" y="147218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881578" y="1611843"/>
            <a:ext cx="985761" cy="1709737"/>
            <a:chOff x="5186439" y="1338263"/>
            <a:chExt cx="985761" cy="1709737"/>
          </a:xfrm>
        </p:grpSpPr>
        <p:sp>
          <p:nvSpPr>
            <p:cNvPr id="56" name="Rectangle 55"/>
            <p:cNvSpPr/>
            <p:nvPr/>
          </p:nvSpPr>
          <p:spPr>
            <a:xfrm>
              <a:off x="5186439" y="1338263"/>
              <a:ext cx="985761" cy="17097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257800" y="170013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459444" y="17283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11844" y="18807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764244" y="20331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916644" y="21855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372358" y="194926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323643" y="231855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620143" y="238222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992844" y="1481113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652536" y="147218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33872" y="2694004"/>
            <a:ext cx="985761" cy="1709737"/>
            <a:chOff x="5186439" y="1338263"/>
            <a:chExt cx="985761" cy="1709737"/>
          </a:xfrm>
        </p:grpSpPr>
        <p:sp>
          <p:nvSpPr>
            <p:cNvPr id="68" name="Rectangle 67"/>
            <p:cNvSpPr/>
            <p:nvPr/>
          </p:nvSpPr>
          <p:spPr>
            <a:xfrm>
              <a:off x="5186439" y="1338263"/>
              <a:ext cx="985761" cy="17097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257800" y="170013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459444" y="17283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611844" y="18807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764244" y="20331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916644" y="21855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372358" y="194926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323643" y="231855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620143" y="238222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992844" y="1481113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652536" y="147218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364061" y="2416005"/>
            <a:ext cx="985761" cy="1709737"/>
            <a:chOff x="5186439" y="1338263"/>
            <a:chExt cx="985761" cy="1709737"/>
          </a:xfrm>
        </p:grpSpPr>
        <p:sp>
          <p:nvSpPr>
            <p:cNvPr id="80" name="Rectangle 79"/>
            <p:cNvSpPr/>
            <p:nvPr/>
          </p:nvSpPr>
          <p:spPr>
            <a:xfrm>
              <a:off x="5186439" y="1338263"/>
              <a:ext cx="985761" cy="17097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257800" y="170013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459444" y="17283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611844" y="18807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764244" y="20331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916644" y="2185558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372358" y="194926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323643" y="231855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620143" y="2382221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992844" y="1481113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652536" y="1472187"/>
              <a:ext cx="76200" cy="1677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08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ydrologic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3048" y="1143000"/>
            <a:ext cx="5596952" cy="530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025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1834" y="633987"/>
            <a:ext cx="10055391" cy="5959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-471835" y="628749"/>
            <a:ext cx="10055391" cy="5959085"/>
            <a:chOff x="-786700" y="692463"/>
            <a:chExt cx="10055391" cy="595908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86700" y="692463"/>
              <a:ext cx="10055391" cy="595908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4135583" y="2410690"/>
              <a:ext cx="2389908" cy="14098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7409" y="670236"/>
            <a:ext cx="10058400" cy="596086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555862" y="2521527"/>
            <a:ext cx="0" cy="171796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708262" y="4502727"/>
            <a:ext cx="750429" cy="9005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34836" y="49212"/>
            <a:ext cx="5805055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Whiskey Creek </a:t>
            </a:r>
            <a:r>
              <a:rPr lang="en-US" sz="3200" dirty="0" err="1">
                <a:solidFill>
                  <a:schemeClr val="accent1"/>
                </a:solidFill>
              </a:rPr>
              <a:t>Bioswale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641266" y="3532905"/>
            <a:ext cx="828963" cy="1080654"/>
          </a:xfrm>
          <a:custGeom>
            <a:avLst/>
            <a:gdLst>
              <a:gd name="connsiteX0" fmla="*/ 0 w 775855"/>
              <a:gd name="connsiteY0" fmla="*/ 900545 h 1039090"/>
              <a:gd name="connsiteX1" fmla="*/ 193964 w 775855"/>
              <a:gd name="connsiteY1" fmla="*/ 1039090 h 1039090"/>
              <a:gd name="connsiteX2" fmla="*/ 346364 w 775855"/>
              <a:gd name="connsiteY2" fmla="*/ 1025236 h 1039090"/>
              <a:gd name="connsiteX3" fmla="*/ 443346 w 775855"/>
              <a:gd name="connsiteY3" fmla="*/ 942109 h 1039090"/>
              <a:gd name="connsiteX4" fmla="*/ 457200 w 775855"/>
              <a:gd name="connsiteY4" fmla="*/ 748145 h 1039090"/>
              <a:gd name="connsiteX5" fmla="*/ 471055 w 775855"/>
              <a:gd name="connsiteY5" fmla="*/ 498763 h 1039090"/>
              <a:gd name="connsiteX6" fmla="*/ 387927 w 775855"/>
              <a:gd name="connsiteY6" fmla="*/ 304800 h 1039090"/>
              <a:gd name="connsiteX7" fmla="*/ 387927 w 775855"/>
              <a:gd name="connsiteY7" fmla="*/ 138545 h 1039090"/>
              <a:gd name="connsiteX8" fmla="*/ 512618 w 775855"/>
              <a:gd name="connsiteY8" fmla="*/ 0 h 1039090"/>
              <a:gd name="connsiteX9" fmla="*/ 665018 w 775855"/>
              <a:gd name="connsiteY9" fmla="*/ 41563 h 1039090"/>
              <a:gd name="connsiteX10" fmla="*/ 748146 w 775855"/>
              <a:gd name="connsiteY10" fmla="*/ 166254 h 1039090"/>
              <a:gd name="connsiteX11" fmla="*/ 734291 w 775855"/>
              <a:gd name="connsiteY11" fmla="*/ 401781 h 1039090"/>
              <a:gd name="connsiteX12" fmla="*/ 692727 w 775855"/>
              <a:gd name="connsiteY12" fmla="*/ 623454 h 1039090"/>
              <a:gd name="connsiteX13" fmla="*/ 665018 w 775855"/>
              <a:gd name="connsiteY13" fmla="*/ 775854 h 1039090"/>
              <a:gd name="connsiteX14" fmla="*/ 720436 w 775855"/>
              <a:gd name="connsiteY14" fmla="*/ 872836 h 1039090"/>
              <a:gd name="connsiteX15" fmla="*/ 775855 w 775855"/>
              <a:gd name="connsiteY15" fmla="*/ 900545 h 1039090"/>
              <a:gd name="connsiteX16" fmla="*/ 775855 w 775855"/>
              <a:gd name="connsiteY16" fmla="*/ 900545 h 1039090"/>
              <a:gd name="connsiteX0" fmla="*/ 0 w 775855"/>
              <a:gd name="connsiteY0" fmla="*/ 900545 h 1025236"/>
              <a:gd name="connsiteX1" fmla="*/ 277091 w 775855"/>
              <a:gd name="connsiteY1" fmla="*/ 942108 h 1025236"/>
              <a:gd name="connsiteX2" fmla="*/ 346364 w 775855"/>
              <a:gd name="connsiteY2" fmla="*/ 1025236 h 1025236"/>
              <a:gd name="connsiteX3" fmla="*/ 443346 w 775855"/>
              <a:gd name="connsiteY3" fmla="*/ 942109 h 1025236"/>
              <a:gd name="connsiteX4" fmla="*/ 457200 w 775855"/>
              <a:gd name="connsiteY4" fmla="*/ 748145 h 1025236"/>
              <a:gd name="connsiteX5" fmla="*/ 471055 w 775855"/>
              <a:gd name="connsiteY5" fmla="*/ 498763 h 1025236"/>
              <a:gd name="connsiteX6" fmla="*/ 387927 w 775855"/>
              <a:gd name="connsiteY6" fmla="*/ 304800 h 1025236"/>
              <a:gd name="connsiteX7" fmla="*/ 387927 w 775855"/>
              <a:gd name="connsiteY7" fmla="*/ 138545 h 1025236"/>
              <a:gd name="connsiteX8" fmla="*/ 512618 w 775855"/>
              <a:gd name="connsiteY8" fmla="*/ 0 h 1025236"/>
              <a:gd name="connsiteX9" fmla="*/ 665018 w 775855"/>
              <a:gd name="connsiteY9" fmla="*/ 41563 h 1025236"/>
              <a:gd name="connsiteX10" fmla="*/ 748146 w 775855"/>
              <a:gd name="connsiteY10" fmla="*/ 166254 h 1025236"/>
              <a:gd name="connsiteX11" fmla="*/ 734291 w 775855"/>
              <a:gd name="connsiteY11" fmla="*/ 401781 h 1025236"/>
              <a:gd name="connsiteX12" fmla="*/ 692727 w 775855"/>
              <a:gd name="connsiteY12" fmla="*/ 623454 h 1025236"/>
              <a:gd name="connsiteX13" fmla="*/ 665018 w 775855"/>
              <a:gd name="connsiteY13" fmla="*/ 775854 h 1025236"/>
              <a:gd name="connsiteX14" fmla="*/ 720436 w 775855"/>
              <a:gd name="connsiteY14" fmla="*/ 872836 h 1025236"/>
              <a:gd name="connsiteX15" fmla="*/ 775855 w 775855"/>
              <a:gd name="connsiteY15" fmla="*/ 900545 h 1025236"/>
              <a:gd name="connsiteX16" fmla="*/ 775855 w 775855"/>
              <a:gd name="connsiteY16" fmla="*/ 900545 h 1025236"/>
              <a:gd name="connsiteX0" fmla="*/ 0 w 623455"/>
              <a:gd name="connsiteY0" fmla="*/ 775854 h 1025236"/>
              <a:gd name="connsiteX1" fmla="*/ 124691 w 623455"/>
              <a:gd name="connsiteY1" fmla="*/ 942108 h 1025236"/>
              <a:gd name="connsiteX2" fmla="*/ 193964 w 623455"/>
              <a:gd name="connsiteY2" fmla="*/ 1025236 h 1025236"/>
              <a:gd name="connsiteX3" fmla="*/ 290946 w 623455"/>
              <a:gd name="connsiteY3" fmla="*/ 942109 h 1025236"/>
              <a:gd name="connsiteX4" fmla="*/ 304800 w 623455"/>
              <a:gd name="connsiteY4" fmla="*/ 748145 h 1025236"/>
              <a:gd name="connsiteX5" fmla="*/ 318655 w 623455"/>
              <a:gd name="connsiteY5" fmla="*/ 498763 h 1025236"/>
              <a:gd name="connsiteX6" fmla="*/ 235527 w 623455"/>
              <a:gd name="connsiteY6" fmla="*/ 304800 h 1025236"/>
              <a:gd name="connsiteX7" fmla="*/ 235527 w 623455"/>
              <a:gd name="connsiteY7" fmla="*/ 138545 h 1025236"/>
              <a:gd name="connsiteX8" fmla="*/ 360218 w 623455"/>
              <a:gd name="connsiteY8" fmla="*/ 0 h 1025236"/>
              <a:gd name="connsiteX9" fmla="*/ 512618 w 623455"/>
              <a:gd name="connsiteY9" fmla="*/ 41563 h 1025236"/>
              <a:gd name="connsiteX10" fmla="*/ 595746 w 623455"/>
              <a:gd name="connsiteY10" fmla="*/ 166254 h 1025236"/>
              <a:gd name="connsiteX11" fmla="*/ 581891 w 623455"/>
              <a:gd name="connsiteY11" fmla="*/ 401781 h 1025236"/>
              <a:gd name="connsiteX12" fmla="*/ 540327 w 623455"/>
              <a:gd name="connsiteY12" fmla="*/ 623454 h 1025236"/>
              <a:gd name="connsiteX13" fmla="*/ 512618 w 623455"/>
              <a:gd name="connsiteY13" fmla="*/ 775854 h 1025236"/>
              <a:gd name="connsiteX14" fmla="*/ 568036 w 623455"/>
              <a:gd name="connsiteY14" fmla="*/ 872836 h 1025236"/>
              <a:gd name="connsiteX15" fmla="*/ 623455 w 623455"/>
              <a:gd name="connsiteY15" fmla="*/ 900545 h 1025236"/>
              <a:gd name="connsiteX16" fmla="*/ 623455 w 623455"/>
              <a:gd name="connsiteY16" fmla="*/ 900545 h 1025236"/>
              <a:gd name="connsiteX0" fmla="*/ 0 w 734291"/>
              <a:gd name="connsiteY0" fmla="*/ 900545 h 1025236"/>
              <a:gd name="connsiteX1" fmla="*/ 235527 w 734291"/>
              <a:gd name="connsiteY1" fmla="*/ 942108 h 1025236"/>
              <a:gd name="connsiteX2" fmla="*/ 304800 w 734291"/>
              <a:gd name="connsiteY2" fmla="*/ 1025236 h 1025236"/>
              <a:gd name="connsiteX3" fmla="*/ 401782 w 734291"/>
              <a:gd name="connsiteY3" fmla="*/ 942109 h 1025236"/>
              <a:gd name="connsiteX4" fmla="*/ 415636 w 734291"/>
              <a:gd name="connsiteY4" fmla="*/ 748145 h 1025236"/>
              <a:gd name="connsiteX5" fmla="*/ 429491 w 734291"/>
              <a:gd name="connsiteY5" fmla="*/ 498763 h 1025236"/>
              <a:gd name="connsiteX6" fmla="*/ 346363 w 734291"/>
              <a:gd name="connsiteY6" fmla="*/ 304800 h 1025236"/>
              <a:gd name="connsiteX7" fmla="*/ 346363 w 734291"/>
              <a:gd name="connsiteY7" fmla="*/ 138545 h 1025236"/>
              <a:gd name="connsiteX8" fmla="*/ 471054 w 734291"/>
              <a:gd name="connsiteY8" fmla="*/ 0 h 1025236"/>
              <a:gd name="connsiteX9" fmla="*/ 623454 w 734291"/>
              <a:gd name="connsiteY9" fmla="*/ 41563 h 1025236"/>
              <a:gd name="connsiteX10" fmla="*/ 706582 w 734291"/>
              <a:gd name="connsiteY10" fmla="*/ 166254 h 1025236"/>
              <a:gd name="connsiteX11" fmla="*/ 692727 w 734291"/>
              <a:gd name="connsiteY11" fmla="*/ 401781 h 1025236"/>
              <a:gd name="connsiteX12" fmla="*/ 651163 w 734291"/>
              <a:gd name="connsiteY12" fmla="*/ 623454 h 1025236"/>
              <a:gd name="connsiteX13" fmla="*/ 623454 w 734291"/>
              <a:gd name="connsiteY13" fmla="*/ 775854 h 1025236"/>
              <a:gd name="connsiteX14" fmla="*/ 678872 w 734291"/>
              <a:gd name="connsiteY14" fmla="*/ 872836 h 1025236"/>
              <a:gd name="connsiteX15" fmla="*/ 734291 w 734291"/>
              <a:gd name="connsiteY15" fmla="*/ 900545 h 1025236"/>
              <a:gd name="connsiteX16" fmla="*/ 734291 w 734291"/>
              <a:gd name="connsiteY16" fmla="*/ 900545 h 1025236"/>
              <a:gd name="connsiteX0" fmla="*/ 0 w 734291"/>
              <a:gd name="connsiteY0" fmla="*/ 900545 h 1025236"/>
              <a:gd name="connsiteX1" fmla="*/ 193964 w 734291"/>
              <a:gd name="connsiteY1" fmla="*/ 983671 h 1025236"/>
              <a:gd name="connsiteX2" fmla="*/ 304800 w 734291"/>
              <a:gd name="connsiteY2" fmla="*/ 1025236 h 1025236"/>
              <a:gd name="connsiteX3" fmla="*/ 401782 w 734291"/>
              <a:gd name="connsiteY3" fmla="*/ 942109 h 1025236"/>
              <a:gd name="connsiteX4" fmla="*/ 415636 w 734291"/>
              <a:gd name="connsiteY4" fmla="*/ 748145 h 1025236"/>
              <a:gd name="connsiteX5" fmla="*/ 429491 w 734291"/>
              <a:gd name="connsiteY5" fmla="*/ 498763 h 1025236"/>
              <a:gd name="connsiteX6" fmla="*/ 346363 w 734291"/>
              <a:gd name="connsiteY6" fmla="*/ 304800 h 1025236"/>
              <a:gd name="connsiteX7" fmla="*/ 346363 w 734291"/>
              <a:gd name="connsiteY7" fmla="*/ 138545 h 1025236"/>
              <a:gd name="connsiteX8" fmla="*/ 471054 w 734291"/>
              <a:gd name="connsiteY8" fmla="*/ 0 h 1025236"/>
              <a:gd name="connsiteX9" fmla="*/ 623454 w 734291"/>
              <a:gd name="connsiteY9" fmla="*/ 41563 h 1025236"/>
              <a:gd name="connsiteX10" fmla="*/ 706582 w 734291"/>
              <a:gd name="connsiteY10" fmla="*/ 166254 h 1025236"/>
              <a:gd name="connsiteX11" fmla="*/ 692727 w 734291"/>
              <a:gd name="connsiteY11" fmla="*/ 401781 h 1025236"/>
              <a:gd name="connsiteX12" fmla="*/ 651163 w 734291"/>
              <a:gd name="connsiteY12" fmla="*/ 623454 h 1025236"/>
              <a:gd name="connsiteX13" fmla="*/ 623454 w 734291"/>
              <a:gd name="connsiteY13" fmla="*/ 775854 h 1025236"/>
              <a:gd name="connsiteX14" fmla="*/ 678872 w 734291"/>
              <a:gd name="connsiteY14" fmla="*/ 872836 h 1025236"/>
              <a:gd name="connsiteX15" fmla="*/ 734291 w 734291"/>
              <a:gd name="connsiteY15" fmla="*/ 900545 h 1025236"/>
              <a:gd name="connsiteX16" fmla="*/ 734291 w 734291"/>
              <a:gd name="connsiteY16" fmla="*/ 900545 h 1025236"/>
              <a:gd name="connsiteX0" fmla="*/ 0 w 540327"/>
              <a:gd name="connsiteY0" fmla="*/ 983671 h 1025236"/>
              <a:gd name="connsiteX1" fmla="*/ 110836 w 540327"/>
              <a:gd name="connsiteY1" fmla="*/ 1025236 h 1025236"/>
              <a:gd name="connsiteX2" fmla="*/ 207818 w 540327"/>
              <a:gd name="connsiteY2" fmla="*/ 942109 h 1025236"/>
              <a:gd name="connsiteX3" fmla="*/ 221672 w 540327"/>
              <a:gd name="connsiteY3" fmla="*/ 748145 h 1025236"/>
              <a:gd name="connsiteX4" fmla="*/ 235527 w 540327"/>
              <a:gd name="connsiteY4" fmla="*/ 498763 h 1025236"/>
              <a:gd name="connsiteX5" fmla="*/ 152399 w 540327"/>
              <a:gd name="connsiteY5" fmla="*/ 304800 h 1025236"/>
              <a:gd name="connsiteX6" fmla="*/ 152399 w 540327"/>
              <a:gd name="connsiteY6" fmla="*/ 138545 h 1025236"/>
              <a:gd name="connsiteX7" fmla="*/ 277090 w 540327"/>
              <a:gd name="connsiteY7" fmla="*/ 0 h 1025236"/>
              <a:gd name="connsiteX8" fmla="*/ 429490 w 540327"/>
              <a:gd name="connsiteY8" fmla="*/ 41563 h 1025236"/>
              <a:gd name="connsiteX9" fmla="*/ 512618 w 540327"/>
              <a:gd name="connsiteY9" fmla="*/ 166254 h 1025236"/>
              <a:gd name="connsiteX10" fmla="*/ 498763 w 540327"/>
              <a:gd name="connsiteY10" fmla="*/ 401781 h 1025236"/>
              <a:gd name="connsiteX11" fmla="*/ 457199 w 540327"/>
              <a:gd name="connsiteY11" fmla="*/ 623454 h 1025236"/>
              <a:gd name="connsiteX12" fmla="*/ 429490 w 540327"/>
              <a:gd name="connsiteY12" fmla="*/ 775854 h 1025236"/>
              <a:gd name="connsiteX13" fmla="*/ 484908 w 540327"/>
              <a:gd name="connsiteY13" fmla="*/ 872836 h 1025236"/>
              <a:gd name="connsiteX14" fmla="*/ 540327 w 540327"/>
              <a:gd name="connsiteY14" fmla="*/ 900545 h 1025236"/>
              <a:gd name="connsiteX15" fmla="*/ 540327 w 540327"/>
              <a:gd name="connsiteY15" fmla="*/ 900545 h 1025236"/>
              <a:gd name="connsiteX0" fmla="*/ 0 w 540327"/>
              <a:gd name="connsiteY0" fmla="*/ 983671 h 1080654"/>
              <a:gd name="connsiteX1" fmla="*/ 69272 w 540327"/>
              <a:gd name="connsiteY1" fmla="*/ 1080654 h 1080654"/>
              <a:gd name="connsiteX2" fmla="*/ 207818 w 540327"/>
              <a:gd name="connsiteY2" fmla="*/ 942109 h 1080654"/>
              <a:gd name="connsiteX3" fmla="*/ 221672 w 540327"/>
              <a:gd name="connsiteY3" fmla="*/ 748145 h 1080654"/>
              <a:gd name="connsiteX4" fmla="*/ 235527 w 540327"/>
              <a:gd name="connsiteY4" fmla="*/ 498763 h 1080654"/>
              <a:gd name="connsiteX5" fmla="*/ 152399 w 540327"/>
              <a:gd name="connsiteY5" fmla="*/ 304800 h 1080654"/>
              <a:gd name="connsiteX6" fmla="*/ 152399 w 540327"/>
              <a:gd name="connsiteY6" fmla="*/ 138545 h 1080654"/>
              <a:gd name="connsiteX7" fmla="*/ 277090 w 540327"/>
              <a:gd name="connsiteY7" fmla="*/ 0 h 1080654"/>
              <a:gd name="connsiteX8" fmla="*/ 429490 w 540327"/>
              <a:gd name="connsiteY8" fmla="*/ 41563 h 1080654"/>
              <a:gd name="connsiteX9" fmla="*/ 512618 w 540327"/>
              <a:gd name="connsiteY9" fmla="*/ 166254 h 1080654"/>
              <a:gd name="connsiteX10" fmla="*/ 498763 w 540327"/>
              <a:gd name="connsiteY10" fmla="*/ 401781 h 1080654"/>
              <a:gd name="connsiteX11" fmla="*/ 457199 w 540327"/>
              <a:gd name="connsiteY11" fmla="*/ 623454 h 1080654"/>
              <a:gd name="connsiteX12" fmla="*/ 429490 w 540327"/>
              <a:gd name="connsiteY12" fmla="*/ 775854 h 1080654"/>
              <a:gd name="connsiteX13" fmla="*/ 484908 w 540327"/>
              <a:gd name="connsiteY13" fmla="*/ 872836 h 1080654"/>
              <a:gd name="connsiteX14" fmla="*/ 540327 w 540327"/>
              <a:gd name="connsiteY14" fmla="*/ 900545 h 1080654"/>
              <a:gd name="connsiteX15" fmla="*/ 540327 w 540327"/>
              <a:gd name="connsiteY15" fmla="*/ 900545 h 1080654"/>
              <a:gd name="connsiteX0" fmla="*/ 0 w 651163"/>
              <a:gd name="connsiteY0" fmla="*/ 1066798 h 1080654"/>
              <a:gd name="connsiteX1" fmla="*/ 180108 w 651163"/>
              <a:gd name="connsiteY1" fmla="*/ 1080654 h 1080654"/>
              <a:gd name="connsiteX2" fmla="*/ 318654 w 651163"/>
              <a:gd name="connsiteY2" fmla="*/ 942109 h 1080654"/>
              <a:gd name="connsiteX3" fmla="*/ 332508 w 651163"/>
              <a:gd name="connsiteY3" fmla="*/ 748145 h 1080654"/>
              <a:gd name="connsiteX4" fmla="*/ 346363 w 651163"/>
              <a:gd name="connsiteY4" fmla="*/ 498763 h 1080654"/>
              <a:gd name="connsiteX5" fmla="*/ 263235 w 651163"/>
              <a:gd name="connsiteY5" fmla="*/ 304800 h 1080654"/>
              <a:gd name="connsiteX6" fmla="*/ 263235 w 651163"/>
              <a:gd name="connsiteY6" fmla="*/ 138545 h 1080654"/>
              <a:gd name="connsiteX7" fmla="*/ 387926 w 651163"/>
              <a:gd name="connsiteY7" fmla="*/ 0 h 1080654"/>
              <a:gd name="connsiteX8" fmla="*/ 540326 w 651163"/>
              <a:gd name="connsiteY8" fmla="*/ 41563 h 1080654"/>
              <a:gd name="connsiteX9" fmla="*/ 623454 w 651163"/>
              <a:gd name="connsiteY9" fmla="*/ 166254 h 1080654"/>
              <a:gd name="connsiteX10" fmla="*/ 609599 w 651163"/>
              <a:gd name="connsiteY10" fmla="*/ 401781 h 1080654"/>
              <a:gd name="connsiteX11" fmla="*/ 568035 w 651163"/>
              <a:gd name="connsiteY11" fmla="*/ 623454 h 1080654"/>
              <a:gd name="connsiteX12" fmla="*/ 540326 w 651163"/>
              <a:gd name="connsiteY12" fmla="*/ 775854 h 1080654"/>
              <a:gd name="connsiteX13" fmla="*/ 595744 w 651163"/>
              <a:gd name="connsiteY13" fmla="*/ 872836 h 1080654"/>
              <a:gd name="connsiteX14" fmla="*/ 651163 w 651163"/>
              <a:gd name="connsiteY14" fmla="*/ 900545 h 1080654"/>
              <a:gd name="connsiteX15" fmla="*/ 651163 w 651163"/>
              <a:gd name="connsiteY15" fmla="*/ 900545 h 1080654"/>
              <a:gd name="connsiteX0" fmla="*/ 0 w 752763"/>
              <a:gd name="connsiteY0" fmla="*/ 1066798 h 1080654"/>
              <a:gd name="connsiteX1" fmla="*/ 180108 w 752763"/>
              <a:gd name="connsiteY1" fmla="*/ 1080654 h 1080654"/>
              <a:gd name="connsiteX2" fmla="*/ 318654 w 752763"/>
              <a:gd name="connsiteY2" fmla="*/ 942109 h 1080654"/>
              <a:gd name="connsiteX3" fmla="*/ 332508 w 752763"/>
              <a:gd name="connsiteY3" fmla="*/ 748145 h 1080654"/>
              <a:gd name="connsiteX4" fmla="*/ 346363 w 752763"/>
              <a:gd name="connsiteY4" fmla="*/ 498763 h 1080654"/>
              <a:gd name="connsiteX5" fmla="*/ 263235 w 752763"/>
              <a:gd name="connsiteY5" fmla="*/ 304800 h 1080654"/>
              <a:gd name="connsiteX6" fmla="*/ 263235 w 752763"/>
              <a:gd name="connsiteY6" fmla="*/ 138545 h 1080654"/>
              <a:gd name="connsiteX7" fmla="*/ 387926 w 752763"/>
              <a:gd name="connsiteY7" fmla="*/ 0 h 1080654"/>
              <a:gd name="connsiteX8" fmla="*/ 540326 w 752763"/>
              <a:gd name="connsiteY8" fmla="*/ 41563 h 1080654"/>
              <a:gd name="connsiteX9" fmla="*/ 623454 w 752763"/>
              <a:gd name="connsiteY9" fmla="*/ 166254 h 1080654"/>
              <a:gd name="connsiteX10" fmla="*/ 609599 w 752763"/>
              <a:gd name="connsiteY10" fmla="*/ 401781 h 1080654"/>
              <a:gd name="connsiteX11" fmla="*/ 568035 w 752763"/>
              <a:gd name="connsiteY11" fmla="*/ 623454 h 1080654"/>
              <a:gd name="connsiteX12" fmla="*/ 540326 w 752763"/>
              <a:gd name="connsiteY12" fmla="*/ 775854 h 1080654"/>
              <a:gd name="connsiteX13" fmla="*/ 595744 w 752763"/>
              <a:gd name="connsiteY13" fmla="*/ 872836 h 1080654"/>
              <a:gd name="connsiteX14" fmla="*/ 651163 w 752763"/>
              <a:gd name="connsiteY14" fmla="*/ 900545 h 1080654"/>
              <a:gd name="connsiteX15" fmla="*/ 752763 w 752763"/>
              <a:gd name="connsiteY15" fmla="*/ 1052945 h 1080654"/>
              <a:gd name="connsiteX0" fmla="*/ 0 w 752763"/>
              <a:gd name="connsiteY0" fmla="*/ 1066798 h 1080654"/>
              <a:gd name="connsiteX1" fmla="*/ 180108 w 752763"/>
              <a:gd name="connsiteY1" fmla="*/ 1080654 h 1080654"/>
              <a:gd name="connsiteX2" fmla="*/ 318654 w 752763"/>
              <a:gd name="connsiteY2" fmla="*/ 942109 h 1080654"/>
              <a:gd name="connsiteX3" fmla="*/ 332508 w 752763"/>
              <a:gd name="connsiteY3" fmla="*/ 748145 h 1080654"/>
              <a:gd name="connsiteX4" fmla="*/ 346363 w 752763"/>
              <a:gd name="connsiteY4" fmla="*/ 498763 h 1080654"/>
              <a:gd name="connsiteX5" fmla="*/ 263235 w 752763"/>
              <a:gd name="connsiteY5" fmla="*/ 304800 h 1080654"/>
              <a:gd name="connsiteX6" fmla="*/ 263235 w 752763"/>
              <a:gd name="connsiteY6" fmla="*/ 138545 h 1080654"/>
              <a:gd name="connsiteX7" fmla="*/ 387926 w 752763"/>
              <a:gd name="connsiteY7" fmla="*/ 0 h 1080654"/>
              <a:gd name="connsiteX8" fmla="*/ 540326 w 752763"/>
              <a:gd name="connsiteY8" fmla="*/ 41563 h 1080654"/>
              <a:gd name="connsiteX9" fmla="*/ 623454 w 752763"/>
              <a:gd name="connsiteY9" fmla="*/ 166254 h 1080654"/>
              <a:gd name="connsiteX10" fmla="*/ 609599 w 752763"/>
              <a:gd name="connsiteY10" fmla="*/ 401781 h 1080654"/>
              <a:gd name="connsiteX11" fmla="*/ 568035 w 752763"/>
              <a:gd name="connsiteY11" fmla="*/ 623454 h 1080654"/>
              <a:gd name="connsiteX12" fmla="*/ 540326 w 752763"/>
              <a:gd name="connsiteY12" fmla="*/ 775854 h 1080654"/>
              <a:gd name="connsiteX13" fmla="*/ 595744 w 752763"/>
              <a:gd name="connsiteY13" fmla="*/ 872836 h 1080654"/>
              <a:gd name="connsiteX14" fmla="*/ 600363 w 752763"/>
              <a:gd name="connsiteY14" fmla="*/ 1002145 h 1080654"/>
              <a:gd name="connsiteX15" fmla="*/ 752763 w 752763"/>
              <a:gd name="connsiteY15" fmla="*/ 1052945 h 1080654"/>
              <a:gd name="connsiteX0" fmla="*/ 0 w 752763"/>
              <a:gd name="connsiteY0" fmla="*/ 1066798 h 1080654"/>
              <a:gd name="connsiteX1" fmla="*/ 180108 w 752763"/>
              <a:gd name="connsiteY1" fmla="*/ 1080654 h 1080654"/>
              <a:gd name="connsiteX2" fmla="*/ 318654 w 752763"/>
              <a:gd name="connsiteY2" fmla="*/ 942109 h 1080654"/>
              <a:gd name="connsiteX3" fmla="*/ 332508 w 752763"/>
              <a:gd name="connsiteY3" fmla="*/ 748145 h 1080654"/>
              <a:gd name="connsiteX4" fmla="*/ 346363 w 752763"/>
              <a:gd name="connsiteY4" fmla="*/ 498763 h 1080654"/>
              <a:gd name="connsiteX5" fmla="*/ 263235 w 752763"/>
              <a:gd name="connsiteY5" fmla="*/ 304800 h 1080654"/>
              <a:gd name="connsiteX6" fmla="*/ 263235 w 752763"/>
              <a:gd name="connsiteY6" fmla="*/ 138545 h 1080654"/>
              <a:gd name="connsiteX7" fmla="*/ 387926 w 752763"/>
              <a:gd name="connsiteY7" fmla="*/ 0 h 1080654"/>
              <a:gd name="connsiteX8" fmla="*/ 540326 w 752763"/>
              <a:gd name="connsiteY8" fmla="*/ 41563 h 1080654"/>
              <a:gd name="connsiteX9" fmla="*/ 623454 w 752763"/>
              <a:gd name="connsiteY9" fmla="*/ 166254 h 1080654"/>
              <a:gd name="connsiteX10" fmla="*/ 609599 w 752763"/>
              <a:gd name="connsiteY10" fmla="*/ 401781 h 1080654"/>
              <a:gd name="connsiteX11" fmla="*/ 568035 w 752763"/>
              <a:gd name="connsiteY11" fmla="*/ 623454 h 1080654"/>
              <a:gd name="connsiteX12" fmla="*/ 565726 w 752763"/>
              <a:gd name="connsiteY12" fmla="*/ 750454 h 1080654"/>
              <a:gd name="connsiteX13" fmla="*/ 595744 w 752763"/>
              <a:gd name="connsiteY13" fmla="*/ 872836 h 1080654"/>
              <a:gd name="connsiteX14" fmla="*/ 600363 w 752763"/>
              <a:gd name="connsiteY14" fmla="*/ 1002145 h 1080654"/>
              <a:gd name="connsiteX15" fmla="*/ 752763 w 752763"/>
              <a:gd name="connsiteY15" fmla="*/ 1052945 h 1080654"/>
              <a:gd name="connsiteX0" fmla="*/ 0 w 752763"/>
              <a:gd name="connsiteY0" fmla="*/ 1066798 h 1080654"/>
              <a:gd name="connsiteX1" fmla="*/ 180108 w 752763"/>
              <a:gd name="connsiteY1" fmla="*/ 1080654 h 1080654"/>
              <a:gd name="connsiteX2" fmla="*/ 255154 w 752763"/>
              <a:gd name="connsiteY2" fmla="*/ 878609 h 1080654"/>
              <a:gd name="connsiteX3" fmla="*/ 332508 w 752763"/>
              <a:gd name="connsiteY3" fmla="*/ 748145 h 1080654"/>
              <a:gd name="connsiteX4" fmla="*/ 346363 w 752763"/>
              <a:gd name="connsiteY4" fmla="*/ 498763 h 1080654"/>
              <a:gd name="connsiteX5" fmla="*/ 263235 w 752763"/>
              <a:gd name="connsiteY5" fmla="*/ 304800 h 1080654"/>
              <a:gd name="connsiteX6" fmla="*/ 263235 w 752763"/>
              <a:gd name="connsiteY6" fmla="*/ 138545 h 1080654"/>
              <a:gd name="connsiteX7" fmla="*/ 387926 w 752763"/>
              <a:gd name="connsiteY7" fmla="*/ 0 h 1080654"/>
              <a:gd name="connsiteX8" fmla="*/ 540326 w 752763"/>
              <a:gd name="connsiteY8" fmla="*/ 41563 h 1080654"/>
              <a:gd name="connsiteX9" fmla="*/ 623454 w 752763"/>
              <a:gd name="connsiteY9" fmla="*/ 166254 h 1080654"/>
              <a:gd name="connsiteX10" fmla="*/ 609599 w 752763"/>
              <a:gd name="connsiteY10" fmla="*/ 401781 h 1080654"/>
              <a:gd name="connsiteX11" fmla="*/ 568035 w 752763"/>
              <a:gd name="connsiteY11" fmla="*/ 623454 h 1080654"/>
              <a:gd name="connsiteX12" fmla="*/ 565726 w 752763"/>
              <a:gd name="connsiteY12" fmla="*/ 750454 h 1080654"/>
              <a:gd name="connsiteX13" fmla="*/ 595744 w 752763"/>
              <a:gd name="connsiteY13" fmla="*/ 872836 h 1080654"/>
              <a:gd name="connsiteX14" fmla="*/ 600363 w 752763"/>
              <a:gd name="connsiteY14" fmla="*/ 1002145 h 1080654"/>
              <a:gd name="connsiteX15" fmla="*/ 752763 w 752763"/>
              <a:gd name="connsiteY15" fmla="*/ 1052945 h 1080654"/>
              <a:gd name="connsiteX0" fmla="*/ 0 w 752763"/>
              <a:gd name="connsiteY0" fmla="*/ 1066798 h 1080654"/>
              <a:gd name="connsiteX1" fmla="*/ 180108 w 752763"/>
              <a:gd name="connsiteY1" fmla="*/ 1080654 h 1080654"/>
              <a:gd name="connsiteX2" fmla="*/ 255154 w 752763"/>
              <a:gd name="connsiteY2" fmla="*/ 878609 h 1080654"/>
              <a:gd name="connsiteX3" fmla="*/ 230908 w 752763"/>
              <a:gd name="connsiteY3" fmla="*/ 621145 h 1080654"/>
              <a:gd name="connsiteX4" fmla="*/ 346363 w 752763"/>
              <a:gd name="connsiteY4" fmla="*/ 498763 h 1080654"/>
              <a:gd name="connsiteX5" fmla="*/ 263235 w 752763"/>
              <a:gd name="connsiteY5" fmla="*/ 304800 h 1080654"/>
              <a:gd name="connsiteX6" fmla="*/ 263235 w 752763"/>
              <a:gd name="connsiteY6" fmla="*/ 138545 h 1080654"/>
              <a:gd name="connsiteX7" fmla="*/ 387926 w 752763"/>
              <a:gd name="connsiteY7" fmla="*/ 0 h 1080654"/>
              <a:gd name="connsiteX8" fmla="*/ 540326 w 752763"/>
              <a:gd name="connsiteY8" fmla="*/ 41563 h 1080654"/>
              <a:gd name="connsiteX9" fmla="*/ 623454 w 752763"/>
              <a:gd name="connsiteY9" fmla="*/ 166254 h 1080654"/>
              <a:gd name="connsiteX10" fmla="*/ 609599 w 752763"/>
              <a:gd name="connsiteY10" fmla="*/ 401781 h 1080654"/>
              <a:gd name="connsiteX11" fmla="*/ 568035 w 752763"/>
              <a:gd name="connsiteY11" fmla="*/ 623454 h 1080654"/>
              <a:gd name="connsiteX12" fmla="*/ 565726 w 752763"/>
              <a:gd name="connsiteY12" fmla="*/ 750454 h 1080654"/>
              <a:gd name="connsiteX13" fmla="*/ 595744 w 752763"/>
              <a:gd name="connsiteY13" fmla="*/ 872836 h 1080654"/>
              <a:gd name="connsiteX14" fmla="*/ 600363 w 752763"/>
              <a:gd name="connsiteY14" fmla="*/ 1002145 h 1080654"/>
              <a:gd name="connsiteX15" fmla="*/ 752763 w 752763"/>
              <a:gd name="connsiteY15" fmla="*/ 1052945 h 1080654"/>
              <a:gd name="connsiteX0" fmla="*/ 0 w 752763"/>
              <a:gd name="connsiteY0" fmla="*/ 1066798 h 1080654"/>
              <a:gd name="connsiteX1" fmla="*/ 180108 w 752763"/>
              <a:gd name="connsiteY1" fmla="*/ 1080654 h 1080654"/>
              <a:gd name="connsiteX2" fmla="*/ 255154 w 752763"/>
              <a:gd name="connsiteY2" fmla="*/ 878609 h 1080654"/>
              <a:gd name="connsiteX3" fmla="*/ 230908 w 752763"/>
              <a:gd name="connsiteY3" fmla="*/ 621145 h 1080654"/>
              <a:gd name="connsiteX4" fmla="*/ 219363 w 752763"/>
              <a:gd name="connsiteY4" fmla="*/ 447963 h 1080654"/>
              <a:gd name="connsiteX5" fmla="*/ 263235 w 752763"/>
              <a:gd name="connsiteY5" fmla="*/ 304800 h 1080654"/>
              <a:gd name="connsiteX6" fmla="*/ 263235 w 752763"/>
              <a:gd name="connsiteY6" fmla="*/ 138545 h 1080654"/>
              <a:gd name="connsiteX7" fmla="*/ 387926 w 752763"/>
              <a:gd name="connsiteY7" fmla="*/ 0 h 1080654"/>
              <a:gd name="connsiteX8" fmla="*/ 540326 w 752763"/>
              <a:gd name="connsiteY8" fmla="*/ 41563 h 1080654"/>
              <a:gd name="connsiteX9" fmla="*/ 623454 w 752763"/>
              <a:gd name="connsiteY9" fmla="*/ 166254 h 1080654"/>
              <a:gd name="connsiteX10" fmla="*/ 609599 w 752763"/>
              <a:gd name="connsiteY10" fmla="*/ 401781 h 1080654"/>
              <a:gd name="connsiteX11" fmla="*/ 568035 w 752763"/>
              <a:gd name="connsiteY11" fmla="*/ 623454 h 1080654"/>
              <a:gd name="connsiteX12" fmla="*/ 565726 w 752763"/>
              <a:gd name="connsiteY12" fmla="*/ 750454 h 1080654"/>
              <a:gd name="connsiteX13" fmla="*/ 595744 w 752763"/>
              <a:gd name="connsiteY13" fmla="*/ 872836 h 1080654"/>
              <a:gd name="connsiteX14" fmla="*/ 600363 w 752763"/>
              <a:gd name="connsiteY14" fmla="*/ 1002145 h 1080654"/>
              <a:gd name="connsiteX15" fmla="*/ 752763 w 752763"/>
              <a:gd name="connsiteY15" fmla="*/ 1052945 h 1080654"/>
              <a:gd name="connsiteX0" fmla="*/ 0 w 752763"/>
              <a:gd name="connsiteY0" fmla="*/ 1066798 h 1080654"/>
              <a:gd name="connsiteX1" fmla="*/ 180108 w 752763"/>
              <a:gd name="connsiteY1" fmla="*/ 1080654 h 1080654"/>
              <a:gd name="connsiteX2" fmla="*/ 255154 w 752763"/>
              <a:gd name="connsiteY2" fmla="*/ 878609 h 1080654"/>
              <a:gd name="connsiteX3" fmla="*/ 230908 w 752763"/>
              <a:gd name="connsiteY3" fmla="*/ 621145 h 1080654"/>
              <a:gd name="connsiteX4" fmla="*/ 219363 w 752763"/>
              <a:gd name="connsiteY4" fmla="*/ 447963 h 1080654"/>
              <a:gd name="connsiteX5" fmla="*/ 263235 w 752763"/>
              <a:gd name="connsiteY5" fmla="*/ 304800 h 1080654"/>
              <a:gd name="connsiteX6" fmla="*/ 263235 w 752763"/>
              <a:gd name="connsiteY6" fmla="*/ 138545 h 1080654"/>
              <a:gd name="connsiteX7" fmla="*/ 387926 w 752763"/>
              <a:gd name="connsiteY7" fmla="*/ 0 h 1080654"/>
              <a:gd name="connsiteX8" fmla="*/ 540326 w 752763"/>
              <a:gd name="connsiteY8" fmla="*/ 41563 h 1080654"/>
              <a:gd name="connsiteX9" fmla="*/ 623454 w 752763"/>
              <a:gd name="connsiteY9" fmla="*/ 166254 h 1080654"/>
              <a:gd name="connsiteX10" fmla="*/ 609599 w 752763"/>
              <a:gd name="connsiteY10" fmla="*/ 401781 h 1080654"/>
              <a:gd name="connsiteX11" fmla="*/ 555335 w 752763"/>
              <a:gd name="connsiteY11" fmla="*/ 585354 h 1080654"/>
              <a:gd name="connsiteX12" fmla="*/ 565726 w 752763"/>
              <a:gd name="connsiteY12" fmla="*/ 750454 h 1080654"/>
              <a:gd name="connsiteX13" fmla="*/ 595744 w 752763"/>
              <a:gd name="connsiteY13" fmla="*/ 872836 h 1080654"/>
              <a:gd name="connsiteX14" fmla="*/ 600363 w 752763"/>
              <a:gd name="connsiteY14" fmla="*/ 1002145 h 1080654"/>
              <a:gd name="connsiteX15" fmla="*/ 752763 w 752763"/>
              <a:gd name="connsiteY15" fmla="*/ 1052945 h 1080654"/>
              <a:gd name="connsiteX0" fmla="*/ 0 w 752763"/>
              <a:gd name="connsiteY0" fmla="*/ 1066798 h 1080654"/>
              <a:gd name="connsiteX1" fmla="*/ 180108 w 752763"/>
              <a:gd name="connsiteY1" fmla="*/ 1080654 h 1080654"/>
              <a:gd name="connsiteX2" fmla="*/ 255154 w 752763"/>
              <a:gd name="connsiteY2" fmla="*/ 878609 h 1080654"/>
              <a:gd name="connsiteX3" fmla="*/ 230908 w 752763"/>
              <a:gd name="connsiteY3" fmla="*/ 621145 h 1080654"/>
              <a:gd name="connsiteX4" fmla="*/ 219363 w 752763"/>
              <a:gd name="connsiteY4" fmla="*/ 447963 h 1080654"/>
              <a:gd name="connsiteX5" fmla="*/ 263235 w 752763"/>
              <a:gd name="connsiteY5" fmla="*/ 304800 h 1080654"/>
              <a:gd name="connsiteX6" fmla="*/ 263235 w 752763"/>
              <a:gd name="connsiteY6" fmla="*/ 138545 h 1080654"/>
              <a:gd name="connsiteX7" fmla="*/ 387926 w 752763"/>
              <a:gd name="connsiteY7" fmla="*/ 0 h 1080654"/>
              <a:gd name="connsiteX8" fmla="*/ 540326 w 752763"/>
              <a:gd name="connsiteY8" fmla="*/ 41563 h 1080654"/>
              <a:gd name="connsiteX9" fmla="*/ 623454 w 752763"/>
              <a:gd name="connsiteY9" fmla="*/ 166254 h 1080654"/>
              <a:gd name="connsiteX10" fmla="*/ 609599 w 752763"/>
              <a:gd name="connsiteY10" fmla="*/ 401781 h 1080654"/>
              <a:gd name="connsiteX11" fmla="*/ 555335 w 752763"/>
              <a:gd name="connsiteY11" fmla="*/ 585354 h 1080654"/>
              <a:gd name="connsiteX12" fmla="*/ 527626 w 752763"/>
              <a:gd name="connsiteY12" fmla="*/ 686954 h 1080654"/>
              <a:gd name="connsiteX13" fmla="*/ 595744 w 752763"/>
              <a:gd name="connsiteY13" fmla="*/ 872836 h 1080654"/>
              <a:gd name="connsiteX14" fmla="*/ 600363 w 752763"/>
              <a:gd name="connsiteY14" fmla="*/ 1002145 h 1080654"/>
              <a:gd name="connsiteX15" fmla="*/ 752763 w 752763"/>
              <a:gd name="connsiteY15" fmla="*/ 1052945 h 1080654"/>
              <a:gd name="connsiteX0" fmla="*/ 0 w 752763"/>
              <a:gd name="connsiteY0" fmla="*/ 1066798 h 1080654"/>
              <a:gd name="connsiteX1" fmla="*/ 180108 w 752763"/>
              <a:gd name="connsiteY1" fmla="*/ 1080654 h 1080654"/>
              <a:gd name="connsiteX2" fmla="*/ 255154 w 752763"/>
              <a:gd name="connsiteY2" fmla="*/ 878609 h 1080654"/>
              <a:gd name="connsiteX3" fmla="*/ 230908 w 752763"/>
              <a:gd name="connsiteY3" fmla="*/ 621145 h 1080654"/>
              <a:gd name="connsiteX4" fmla="*/ 219363 w 752763"/>
              <a:gd name="connsiteY4" fmla="*/ 447963 h 1080654"/>
              <a:gd name="connsiteX5" fmla="*/ 263235 w 752763"/>
              <a:gd name="connsiteY5" fmla="*/ 304800 h 1080654"/>
              <a:gd name="connsiteX6" fmla="*/ 263235 w 752763"/>
              <a:gd name="connsiteY6" fmla="*/ 138545 h 1080654"/>
              <a:gd name="connsiteX7" fmla="*/ 387926 w 752763"/>
              <a:gd name="connsiteY7" fmla="*/ 0 h 1080654"/>
              <a:gd name="connsiteX8" fmla="*/ 540326 w 752763"/>
              <a:gd name="connsiteY8" fmla="*/ 41563 h 1080654"/>
              <a:gd name="connsiteX9" fmla="*/ 623454 w 752763"/>
              <a:gd name="connsiteY9" fmla="*/ 166254 h 1080654"/>
              <a:gd name="connsiteX10" fmla="*/ 609599 w 752763"/>
              <a:gd name="connsiteY10" fmla="*/ 401781 h 1080654"/>
              <a:gd name="connsiteX11" fmla="*/ 555335 w 752763"/>
              <a:gd name="connsiteY11" fmla="*/ 585354 h 1080654"/>
              <a:gd name="connsiteX12" fmla="*/ 527626 w 752763"/>
              <a:gd name="connsiteY12" fmla="*/ 686954 h 1080654"/>
              <a:gd name="connsiteX13" fmla="*/ 506844 w 752763"/>
              <a:gd name="connsiteY13" fmla="*/ 910936 h 1080654"/>
              <a:gd name="connsiteX14" fmla="*/ 600363 w 752763"/>
              <a:gd name="connsiteY14" fmla="*/ 1002145 h 1080654"/>
              <a:gd name="connsiteX15" fmla="*/ 752763 w 752763"/>
              <a:gd name="connsiteY15" fmla="*/ 1052945 h 1080654"/>
              <a:gd name="connsiteX0" fmla="*/ 0 w 828963"/>
              <a:gd name="connsiteY0" fmla="*/ 1066798 h 1080654"/>
              <a:gd name="connsiteX1" fmla="*/ 180108 w 828963"/>
              <a:gd name="connsiteY1" fmla="*/ 1080654 h 1080654"/>
              <a:gd name="connsiteX2" fmla="*/ 255154 w 828963"/>
              <a:gd name="connsiteY2" fmla="*/ 878609 h 1080654"/>
              <a:gd name="connsiteX3" fmla="*/ 230908 w 828963"/>
              <a:gd name="connsiteY3" fmla="*/ 621145 h 1080654"/>
              <a:gd name="connsiteX4" fmla="*/ 219363 w 828963"/>
              <a:gd name="connsiteY4" fmla="*/ 447963 h 1080654"/>
              <a:gd name="connsiteX5" fmla="*/ 263235 w 828963"/>
              <a:gd name="connsiteY5" fmla="*/ 304800 h 1080654"/>
              <a:gd name="connsiteX6" fmla="*/ 263235 w 828963"/>
              <a:gd name="connsiteY6" fmla="*/ 138545 h 1080654"/>
              <a:gd name="connsiteX7" fmla="*/ 387926 w 828963"/>
              <a:gd name="connsiteY7" fmla="*/ 0 h 1080654"/>
              <a:gd name="connsiteX8" fmla="*/ 540326 w 828963"/>
              <a:gd name="connsiteY8" fmla="*/ 41563 h 1080654"/>
              <a:gd name="connsiteX9" fmla="*/ 623454 w 828963"/>
              <a:gd name="connsiteY9" fmla="*/ 166254 h 1080654"/>
              <a:gd name="connsiteX10" fmla="*/ 609599 w 828963"/>
              <a:gd name="connsiteY10" fmla="*/ 401781 h 1080654"/>
              <a:gd name="connsiteX11" fmla="*/ 555335 w 828963"/>
              <a:gd name="connsiteY11" fmla="*/ 585354 h 1080654"/>
              <a:gd name="connsiteX12" fmla="*/ 527626 w 828963"/>
              <a:gd name="connsiteY12" fmla="*/ 686954 h 1080654"/>
              <a:gd name="connsiteX13" fmla="*/ 506844 w 828963"/>
              <a:gd name="connsiteY13" fmla="*/ 910936 h 1080654"/>
              <a:gd name="connsiteX14" fmla="*/ 600363 w 828963"/>
              <a:gd name="connsiteY14" fmla="*/ 1002145 h 1080654"/>
              <a:gd name="connsiteX15" fmla="*/ 828963 w 828963"/>
              <a:gd name="connsiteY15" fmla="*/ 1027545 h 1080654"/>
              <a:gd name="connsiteX0" fmla="*/ 0 w 828963"/>
              <a:gd name="connsiteY0" fmla="*/ 1066798 h 1080654"/>
              <a:gd name="connsiteX1" fmla="*/ 180108 w 828963"/>
              <a:gd name="connsiteY1" fmla="*/ 1080654 h 1080654"/>
              <a:gd name="connsiteX2" fmla="*/ 255154 w 828963"/>
              <a:gd name="connsiteY2" fmla="*/ 878609 h 1080654"/>
              <a:gd name="connsiteX3" fmla="*/ 230908 w 828963"/>
              <a:gd name="connsiteY3" fmla="*/ 621145 h 1080654"/>
              <a:gd name="connsiteX4" fmla="*/ 219363 w 828963"/>
              <a:gd name="connsiteY4" fmla="*/ 447963 h 1080654"/>
              <a:gd name="connsiteX5" fmla="*/ 263235 w 828963"/>
              <a:gd name="connsiteY5" fmla="*/ 304800 h 1080654"/>
              <a:gd name="connsiteX6" fmla="*/ 263235 w 828963"/>
              <a:gd name="connsiteY6" fmla="*/ 138545 h 1080654"/>
              <a:gd name="connsiteX7" fmla="*/ 387926 w 828963"/>
              <a:gd name="connsiteY7" fmla="*/ 0 h 1080654"/>
              <a:gd name="connsiteX8" fmla="*/ 540326 w 828963"/>
              <a:gd name="connsiteY8" fmla="*/ 41563 h 1080654"/>
              <a:gd name="connsiteX9" fmla="*/ 623454 w 828963"/>
              <a:gd name="connsiteY9" fmla="*/ 166254 h 1080654"/>
              <a:gd name="connsiteX10" fmla="*/ 609599 w 828963"/>
              <a:gd name="connsiteY10" fmla="*/ 401781 h 1080654"/>
              <a:gd name="connsiteX11" fmla="*/ 555335 w 828963"/>
              <a:gd name="connsiteY11" fmla="*/ 585354 h 1080654"/>
              <a:gd name="connsiteX12" fmla="*/ 527626 w 828963"/>
              <a:gd name="connsiteY12" fmla="*/ 686954 h 1080654"/>
              <a:gd name="connsiteX13" fmla="*/ 506844 w 828963"/>
              <a:gd name="connsiteY13" fmla="*/ 910936 h 1080654"/>
              <a:gd name="connsiteX14" fmla="*/ 613063 w 828963"/>
              <a:gd name="connsiteY14" fmla="*/ 1002145 h 1080654"/>
              <a:gd name="connsiteX15" fmla="*/ 828963 w 828963"/>
              <a:gd name="connsiteY15" fmla="*/ 1027545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8963" h="1080654">
                <a:moveTo>
                  <a:pt x="0" y="1066798"/>
                </a:moveTo>
                <a:lnTo>
                  <a:pt x="180108" y="1080654"/>
                </a:lnTo>
                <a:lnTo>
                  <a:pt x="255154" y="878609"/>
                </a:lnTo>
                <a:lnTo>
                  <a:pt x="230908" y="621145"/>
                </a:lnTo>
                <a:lnTo>
                  <a:pt x="219363" y="447963"/>
                </a:lnTo>
                <a:lnTo>
                  <a:pt x="263235" y="304800"/>
                </a:lnTo>
                <a:lnTo>
                  <a:pt x="263235" y="138545"/>
                </a:lnTo>
                <a:lnTo>
                  <a:pt x="387926" y="0"/>
                </a:lnTo>
                <a:lnTo>
                  <a:pt x="540326" y="41563"/>
                </a:lnTo>
                <a:lnTo>
                  <a:pt x="623454" y="166254"/>
                </a:lnTo>
                <a:lnTo>
                  <a:pt x="609599" y="401781"/>
                </a:lnTo>
                <a:lnTo>
                  <a:pt x="555335" y="585354"/>
                </a:lnTo>
                <a:cubicBezTo>
                  <a:pt x="554565" y="627687"/>
                  <a:pt x="528396" y="644621"/>
                  <a:pt x="527626" y="686954"/>
                </a:cubicBezTo>
                <a:lnTo>
                  <a:pt x="506844" y="910936"/>
                </a:lnTo>
                <a:cubicBezTo>
                  <a:pt x="525317" y="920172"/>
                  <a:pt x="559377" y="982710"/>
                  <a:pt x="613063" y="1002145"/>
                </a:cubicBezTo>
                <a:cubicBezTo>
                  <a:pt x="666750" y="1021580"/>
                  <a:pt x="795096" y="976745"/>
                  <a:pt x="828963" y="1027545"/>
                </a:cubicBezTo>
              </a:path>
            </a:pathLst>
          </a:custGeom>
          <a:noFill/>
          <a:ln w="47625">
            <a:solidFill>
              <a:srgbClr val="00B0F0"/>
            </a:solidFill>
            <a:prstDash val="solid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511812" y="4547754"/>
            <a:ext cx="404066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5237018" y="2235200"/>
            <a:ext cx="720437" cy="3057236"/>
          </a:xfrm>
          <a:custGeom>
            <a:avLst/>
            <a:gdLst>
              <a:gd name="connsiteX0" fmla="*/ 706582 w 720437"/>
              <a:gd name="connsiteY0" fmla="*/ 0 h 1025236"/>
              <a:gd name="connsiteX1" fmla="*/ 720437 w 720437"/>
              <a:gd name="connsiteY1" fmla="*/ 221673 h 1025236"/>
              <a:gd name="connsiteX2" fmla="*/ 706582 w 720437"/>
              <a:gd name="connsiteY2" fmla="*/ 360218 h 1025236"/>
              <a:gd name="connsiteX3" fmla="*/ 498764 w 720437"/>
              <a:gd name="connsiteY3" fmla="*/ 484909 h 1025236"/>
              <a:gd name="connsiteX4" fmla="*/ 387927 w 720437"/>
              <a:gd name="connsiteY4" fmla="*/ 526473 h 1025236"/>
              <a:gd name="connsiteX5" fmla="*/ 207818 w 720437"/>
              <a:gd name="connsiteY5" fmla="*/ 540327 h 1025236"/>
              <a:gd name="connsiteX6" fmla="*/ 27709 w 720437"/>
              <a:gd name="connsiteY6" fmla="*/ 609600 h 1025236"/>
              <a:gd name="connsiteX7" fmla="*/ 0 w 720437"/>
              <a:gd name="connsiteY7" fmla="*/ 775855 h 1025236"/>
              <a:gd name="connsiteX8" fmla="*/ 55418 w 720437"/>
              <a:gd name="connsiteY8" fmla="*/ 872836 h 1025236"/>
              <a:gd name="connsiteX9" fmla="*/ 221673 w 720437"/>
              <a:gd name="connsiteY9" fmla="*/ 1025236 h 1025236"/>
              <a:gd name="connsiteX10" fmla="*/ 221673 w 720437"/>
              <a:gd name="connsiteY10" fmla="*/ 1025236 h 1025236"/>
              <a:gd name="connsiteX0" fmla="*/ 414482 w 720437"/>
              <a:gd name="connsiteY0" fmla="*/ 0 h 3031836"/>
              <a:gd name="connsiteX1" fmla="*/ 720437 w 720437"/>
              <a:gd name="connsiteY1" fmla="*/ 2228273 h 3031836"/>
              <a:gd name="connsiteX2" fmla="*/ 706582 w 720437"/>
              <a:gd name="connsiteY2" fmla="*/ 2366818 h 3031836"/>
              <a:gd name="connsiteX3" fmla="*/ 498764 w 720437"/>
              <a:gd name="connsiteY3" fmla="*/ 2491509 h 3031836"/>
              <a:gd name="connsiteX4" fmla="*/ 387927 w 720437"/>
              <a:gd name="connsiteY4" fmla="*/ 2533073 h 3031836"/>
              <a:gd name="connsiteX5" fmla="*/ 207818 w 720437"/>
              <a:gd name="connsiteY5" fmla="*/ 2546927 h 3031836"/>
              <a:gd name="connsiteX6" fmla="*/ 27709 w 720437"/>
              <a:gd name="connsiteY6" fmla="*/ 2616200 h 3031836"/>
              <a:gd name="connsiteX7" fmla="*/ 0 w 720437"/>
              <a:gd name="connsiteY7" fmla="*/ 2782455 h 3031836"/>
              <a:gd name="connsiteX8" fmla="*/ 55418 w 720437"/>
              <a:gd name="connsiteY8" fmla="*/ 2879436 h 3031836"/>
              <a:gd name="connsiteX9" fmla="*/ 221673 w 720437"/>
              <a:gd name="connsiteY9" fmla="*/ 3031836 h 3031836"/>
              <a:gd name="connsiteX10" fmla="*/ 221673 w 720437"/>
              <a:gd name="connsiteY10" fmla="*/ 3031836 h 3031836"/>
              <a:gd name="connsiteX0" fmla="*/ 414482 w 720437"/>
              <a:gd name="connsiteY0" fmla="*/ 0 h 3031836"/>
              <a:gd name="connsiteX1" fmla="*/ 681182 w 720437"/>
              <a:gd name="connsiteY1" fmla="*/ 1930400 h 3031836"/>
              <a:gd name="connsiteX2" fmla="*/ 720437 w 720437"/>
              <a:gd name="connsiteY2" fmla="*/ 2228273 h 3031836"/>
              <a:gd name="connsiteX3" fmla="*/ 706582 w 720437"/>
              <a:gd name="connsiteY3" fmla="*/ 2366818 h 3031836"/>
              <a:gd name="connsiteX4" fmla="*/ 498764 w 720437"/>
              <a:gd name="connsiteY4" fmla="*/ 2491509 h 3031836"/>
              <a:gd name="connsiteX5" fmla="*/ 387927 w 720437"/>
              <a:gd name="connsiteY5" fmla="*/ 2533073 h 3031836"/>
              <a:gd name="connsiteX6" fmla="*/ 207818 w 720437"/>
              <a:gd name="connsiteY6" fmla="*/ 2546927 h 3031836"/>
              <a:gd name="connsiteX7" fmla="*/ 27709 w 720437"/>
              <a:gd name="connsiteY7" fmla="*/ 2616200 h 3031836"/>
              <a:gd name="connsiteX8" fmla="*/ 0 w 720437"/>
              <a:gd name="connsiteY8" fmla="*/ 2782455 h 3031836"/>
              <a:gd name="connsiteX9" fmla="*/ 55418 w 720437"/>
              <a:gd name="connsiteY9" fmla="*/ 2879436 h 3031836"/>
              <a:gd name="connsiteX10" fmla="*/ 221673 w 720437"/>
              <a:gd name="connsiteY10" fmla="*/ 3031836 h 3031836"/>
              <a:gd name="connsiteX11" fmla="*/ 221673 w 720437"/>
              <a:gd name="connsiteY11" fmla="*/ 3031836 h 3031836"/>
              <a:gd name="connsiteX0" fmla="*/ 414482 w 720437"/>
              <a:gd name="connsiteY0" fmla="*/ 0 h 3031836"/>
              <a:gd name="connsiteX1" fmla="*/ 617682 w 720437"/>
              <a:gd name="connsiteY1" fmla="*/ 1536700 h 3031836"/>
              <a:gd name="connsiteX2" fmla="*/ 681182 w 720437"/>
              <a:gd name="connsiteY2" fmla="*/ 1930400 h 3031836"/>
              <a:gd name="connsiteX3" fmla="*/ 720437 w 720437"/>
              <a:gd name="connsiteY3" fmla="*/ 2228273 h 3031836"/>
              <a:gd name="connsiteX4" fmla="*/ 706582 w 720437"/>
              <a:gd name="connsiteY4" fmla="*/ 2366818 h 3031836"/>
              <a:gd name="connsiteX5" fmla="*/ 498764 w 720437"/>
              <a:gd name="connsiteY5" fmla="*/ 2491509 h 3031836"/>
              <a:gd name="connsiteX6" fmla="*/ 387927 w 720437"/>
              <a:gd name="connsiteY6" fmla="*/ 2533073 h 3031836"/>
              <a:gd name="connsiteX7" fmla="*/ 207818 w 720437"/>
              <a:gd name="connsiteY7" fmla="*/ 2546927 h 3031836"/>
              <a:gd name="connsiteX8" fmla="*/ 27709 w 720437"/>
              <a:gd name="connsiteY8" fmla="*/ 2616200 h 3031836"/>
              <a:gd name="connsiteX9" fmla="*/ 0 w 720437"/>
              <a:gd name="connsiteY9" fmla="*/ 2782455 h 3031836"/>
              <a:gd name="connsiteX10" fmla="*/ 55418 w 720437"/>
              <a:gd name="connsiteY10" fmla="*/ 2879436 h 3031836"/>
              <a:gd name="connsiteX11" fmla="*/ 221673 w 720437"/>
              <a:gd name="connsiteY11" fmla="*/ 3031836 h 3031836"/>
              <a:gd name="connsiteX12" fmla="*/ 221673 w 720437"/>
              <a:gd name="connsiteY12" fmla="*/ 3031836 h 3031836"/>
              <a:gd name="connsiteX0" fmla="*/ 414482 w 720437"/>
              <a:gd name="connsiteY0" fmla="*/ 0 h 3031836"/>
              <a:gd name="connsiteX1" fmla="*/ 516082 w 720437"/>
              <a:gd name="connsiteY1" fmla="*/ 787400 h 3031836"/>
              <a:gd name="connsiteX2" fmla="*/ 617682 w 720437"/>
              <a:gd name="connsiteY2" fmla="*/ 1536700 h 3031836"/>
              <a:gd name="connsiteX3" fmla="*/ 681182 w 720437"/>
              <a:gd name="connsiteY3" fmla="*/ 1930400 h 3031836"/>
              <a:gd name="connsiteX4" fmla="*/ 720437 w 720437"/>
              <a:gd name="connsiteY4" fmla="*/ 2228273 h 3031836"/>
              <a:gd name="connsiteX5" fmla="*/ 706582 w 720437"/>
              <a:gd name="connsiteY5" fmla="*/ 2366818 h 3031836"/>
              <a:gd name="connsiteX6" fmla="*/ 498764 w 720437"/>
              <a:gd name="connsiteY6" fmla="*/ 2491509 h 3031836"/>
              <a:gd name="connsiteX7" fmla="*/ 387927 w 720437"/>
              <a:gd name="connsiteY7" fmla="*/ 2533073 h 3031836"/>
              <a:gd name="connsiteX8" fmla="*/ 207818 w 720437"/>
              <a:gd name="connsiteY8" fmla="*/ 2546927 h 3031836"/>
              <a:gd name="connsiteX9" fmla="*/ 27709 w 720437"/>
              <a:gd name="connsiteY9" fmla="*/ 2616200 h 3031836"/>
              <a:gd name="connsiteX10" fmla="*/ 0 w 720437"/>
              <a:gd name="connsiteY10" fmla="*/ 2782455 h 3031836"/>
              <a:gd name="connsiteX11" fmla="*/ 55418 w 720437"/>
              <a:gd name="connsiteY11" fmla="*/ 2879436 h 3031836"/>
              <a:gd name="connsiteX12" fmla="*/ 221673 w 720437"/>
              <a:gd name="connsiteY12" fmla="*/ 3031836 h 3031836"/>
              <a:gd name="connsiteX13" fmla="*/ 221673 w 720437"/>
              <a:gd name="connsiteY13" fmla="*/ 3031836 h 3031836"/>
              <a:gd name="connsiteX0" fmla="*/ 414482 w 720437"/>
              <a:gd name="connsiteY0" fmla="*/ 0 h 3031836"/>
              <a:gd name="connsiteX1" fmla="*/ 516082 w 720437"/>
              <a:gd name="connsiteY1" fmla="*/ 787400 h 3031836"/>
              <a:gd name="connsiteX2" fmla="*/ 617682 w 720437"/>
              <a:gd name="connsiteY2" fmla="*/ 1536700 h 3031836"/>
              <a:gd name="connsiteX3" fmla="*/ 554182 w 720437"/>
              <a:gd name="connsiteY3" fmla="*/ 1854200 h 3031836"/>
              <a:gd name="connsiteX4" fmla="*/ 720437 w 720437"/>
              <a:gd name="connsiteY4" fmla="*/ 2228273 h 3031836"/>
              <a:gd name="connsiteX5" fmla="*/ 706582 w 720437"/>
              <a:gd name="connsiteY5" fmla="*/ 2366818 h 3031836"/>
              <a:gd name="connsiteX6" fmla="*/ 498764 w 720437"/>
              <a:gd name="connsiteY6" fmla="*/ 2491509 h 3031836"/>
              <a:gd name="connsiteX7" fmla="*/ 387927 w 720437"/>
              <a:gd name="connsiteY7" fmla="*/ 2533073 h 3031836"/>
              <a:gd name="connsiteX8" fmla="*/ 207818 w 720437"/>
              <a:gd name="connsiteY8" fmla="*/ 2546927 h 3031836"/>
              <a:gd name="connsiteX9" fmla="*/ 27709 w 720437"/>
              <a:gd name="connsiteY9" fmla="*/ 2616200 h 3031836"/>
              <a:gd name="connsiteX10" fmla="*/ 0 w 720437"/>
              <a:gd name="connsiteY10" fmla="*/ 2782455 h 3031836"/>
              <a:gd name="connsiteX11" fmla="*/ 55418 w 720437"/>
              <a:gd name="connsiteY11" fmla="*/ 2879436 h 3031836"/>
              <a:gd name="connsiteX12" fmla="*/ 221673 w 720437"/>
              <a:gd name="connsiteY12" fmla="*/ 3031836 h 3031836"/>
              <a:gd name="connsiteX13" fmla="*/ 221673 w 720437"/>
              <a:gd name="connsiteY13" fmla="*/ 3031836 h 3031836"/>
              <a:gd name="connsiteX0" fmla="*/ 414482 w 720437"/>
              <a:gd name="connsiteY0" fmla="*/ 0 h 3031836"/>
              <a:gd name="connsiteX1" fmla="*/ 516082 w 720437"/>
              <a:gd name="connsiteY1" fmla="*/ 787400 h 3031836"/>
              <a:gd name="connsiteX2" fmla="*/ 643082 w 720437"/>
              <a:gd name="connsiteY2" fmla="*/ 1447800 h 3031836"/>
              <a:gd name="connsiteX3" fmla="*/ 554182 w 720437"/>
              <a:gd name="connsiteY3" fmla="*/ 1854200 h 3031836"/>
              <a:gd name="connsiteX4" fmla="*/ 720437 w 720437"/>
              <a:gd name="connsiteY4" fmla="*/ 2228273 h 3031836"/>
              <a:gd name="connsiteX5" fmla="*/ 706582 w 720437"/>
              <a:gd name="connsiteY5" fmla="*/ 2366818 h 3031836"/>
              <a:gd name="connsiteX6" fmla="*/ 498764 w 720437"/>
              <a:gd name="connsiteY6" fmla="*/ 2491509 h 3031836"/>
              <a:gd name="connsiteX7" fmla="*/ 387927 w 720437"/>
              <a:gd name="connsiteY7" fmla="*/ 2533073 h 3031836"/>
              <a:gd name="connsiteX8" fmla="*/ 207818 w 720437"/>
              <a:gd name="connsiteY8" fmla="*/ 2546927 h 3031836"/>
              <a:gd name="connsiteX9" fmla="*/ 27709 w 720437"/>
              <a:gd name="connsiteY9" fmla="*/ 2616200 h 3031836"/>
              <a:gd name="connsiteX10" fmla="*/ 0 w 720437"/>
              <a:gd name="connsiteY10" fmla="*/ 2782455 h 3031836"/>
              <a:gd name="connsiteX11" fmla="*/ 55418 w 720437"/>
              <a:gd name="connsiteY11" fmla="*/ 2879436 h 3031836"/>
              <a:gd name="connsiteX12" fmla="*/ 221673 w 720437"/>
              <a:gd name="connsiteY12" fmla="*/ 3031836 h 3031836"/>
              <a:gd name="connsiteX13" fmla="*/ 221673 w 720437"/>
              <a:gd name="connsiteY13" fmla="*/ 3031836 h 3031836"/>
              <a:gd name="connsiteX0" fmla="*/ 414482 w 720437"/>
              <a:gd name="connsiteY0" fmla="*/ 0 h 3031836"/>
              <a:gd name="connsiteX1" fmla="*/ 414482 w 720437"/>
              <a:gd name="connsiteY1" fmla="*/ 952500 h 3031836"/>
              <a:gd name="connsiteX2" fmla="*/ 643082 w 720437"/>
              <a:gd name="connsiteY2" fmla="*/ 1447800 h 3031836"/>
              <a:gd name="connsiteX3" fmla="*/ 554182 w 720437"/>
              <a:gd name="connsiteY3" fmla="*/ 1854200 h 3031836"/>
              <a:gd name="connsiteX4" fmla="*/ 720437 w 720437"/>
              <a:gd name="connsiteY4" fmla="*/ 2228273 h 3031836"/>
              <a:gd name="connsiteX5" fmla="*/ 706582 w 720437"/>
              <a:gd name="connsiteY5" fmla="*/ 2366818 h 3031836"/>
              <a:gd name="connsiteX6" fmla="*/ 498764 w 720437"/>
              <a:gd name="connsiteY6" fmla="*/ 2491509 h 3031836"/>
              <a:gd name="connsiteX7" fmla="*/ 387927 w 720437"/>
              <a:gd name="connsiteY7" fmla="*/ 2533073 h 3031836"/>
              <a:gd name="connsiteX8" fmla="*/ 207818 w 720437"/>
              <a:gd name="connsiteY8" fmla="*/ 2546927 h 3031836"/>
              <a:gd name="connsiteX9" fmla="*/ 27709 w 720437"/>
              <a:gd name="connsiteY9" fmla="*/ 2616200 h 3031836"/>
              <a:gd name="connsiteX10" fmla="*/ 0 w 720437"/>
              <a:gd name="connsiteY10" fmla="*/ 2782455 h 3031836"/>
              <a:gd name="connsiteX11" fmla="*/ 55418 w 720437"/>
              <a:gd name="connsiteY11" fmla="*/ 2879436 h 3031836"/>
              <a:gd name="connsiteX12" fmla="*/ 221673 w 720437"/>
              <a:gd name="connsiteY12" fmla="*/ 3031836 h 3031836"/>
              <a:gd name="connsiteX13" fmla="*/ 221673 w 720437"/>
              <a:gd name="connsiteY13" fmla="*/ 3031836 h 3031836"/>
              <a:gd name="connsiteX0" fmla="*/ 554182 w 720437"/>
              <a:gd name="connsiteY0" fmla="*/ 0 h 3057236"/>
              <a:gd name="connsiteX1" fmla="*/ 414482 w 720437"/>
              <a:gd name="connsiteY1" fmla="*/ 977900 h 3057236"/>
              <a:gd name="connsiteX2" fmla="*/ 643082 w 720437"/>
              <a:gd name="connsiteY2" fmla="*/ 1473200 h 3057236"/>
              <a:gd name="connsiteX3" fmla="*/ 554182 w 720437"/>
              <a:gd name="connsiteY3" fmla="*/ 1879600 h 3057236"/>
              <a:gd name="connsiteX4" fmla="*/ 720437 w 720437"/>
              <a:gd name="connsiteY4" fmla="*/ 2253673 h 3057236"/>
              <a:gd name="connsiteX5" fmla="*/ 706582 w 720437"/>
              <a:gd name="connsiteY5" fmla="*/ 2392218 h 3057236"/>
              <a:gd name="connsiteX6" fmla="*/ 498764 w 720437"/>
              <a:gd name="connsiteY6" fmla="*/ 2516909 h 3057236"/>
              <a:gd name="connsiteX7" fmla="*/ 387927 w 720437"/>
              <a:gd name="connsiteY7" fmla="*/ 2558473 h 3057236"/>
              <a:gd name="connsiteX8" fmla="*/ 207818 w 720437"/>
              <a:gd name="connsiteY8" fmla="*/ 2572327 h 3057236"/>
              <a:gd name="connsiteX9" fmla="*/ 27709 w 720437"/>
              <a:gd name="connsiteY9" fmla="*/ 2641600 h 3057236"/>
              <a:gd name="connsiteX10" fmla="*/ 0 w 720437"/>
              <a:gd name="connsiteY10" fmla="*/ 2807855 h 3057236"/>
              <a:gd name="connsiteX11" fmla="*/ 55418 w 720437"/>
              <a:gd name="connsiteY11" fmla="*/ 2904836 h 3057236"/>
              <a:gd name="connsiteX12" fmla="*/ 221673 w 720437"/>
              <a:gd name="connsiteY12" fmla="*/ 3057236 h 3057236"/>
              <a:gd name="connsiteX13" fmla="*/ 221673 w 720437"/>
              <a:gd name="connsiteY13" fmla="*/ 3057236 h 305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437" h="3057236">
                <a:moveTo>
                  <a:pt x="554182" y="0"/>
                </a:moveTo>
                <a:lnTo>
                  <a:pt x="414482" y="977900"/>
                </a:lnTo>
                <a:lnTo>
                  <a:pt x="643082" y="1473200"/>
                </a:lnTo>
                <a:lnTo>
                  <a:pt x="554182" y="1879600"/>
                </a:lnTo>
                <a:lnTo>
                  <a:pt x="720437" y="2253673"/>
                </a:lnTo>
                <a:lnTo>
                  <a:pt x="706582" y="2392218"/>
                </a:lnTo>
                <a:lnTo>
                  <a:pt x="498764" y="2516909"/>
                </a:lnTo>
                <a:lnTo>
                  <a:pt x="387927" y="2558473"/>
                </a:lnTo>
                <a:lnTo>
                  <a:pt x="207818" y="2572327"/>
                </a:lnTo>
                <a:lnTo>
                  <a:pt x="27709" y="2641600"/>
                </a:lnTo>
                <a:lnTo>
                  <a:pt x="0" y="2807855"/>
                </a:lnTo>
                <a:lnTo>
                  <a:pt x="55418" y="2904836"/>
                </a:lnTo>
                <a:lnTo>
                  <a:pt x="221673" y="3057236"/>
                </a:lnTo>
                <a:lnTo>
                  <a:pt x="221673" y="3057236"/>
                </a:lnTo>
              </a:path>
            </a:pathLst>
          </a:custGeom>
          <a:noFill/>
          <a:ln w="41275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329301" y="5946741"/>
            <a:ext cx="1265461" cy="646331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Whiskey Pond</a:t>
            </a:r>
          </a:p>
        </p:txBody>
      </p:sp>
      <p:sp>
        <p:nvSpPr>
          <p:cNvPr id="26" name="Freeform 25"/>
          <p:cNvSpPr/>
          <p:nvPr/>
        </p:nvSpPr>
        <p:spPr>
          <a:xfrm>
            <a:off x="1413164" y="6005945"/>
            <a:ext cx="3470563" cy="477982"/>
          </a:xfrm>
          <a:custGeom>
            <a:avLst/>
            <a:gdLst>
              <a:gd name="connsiteX0" fmla="*/ 3470563 w 3470563"/>
              <a:gd name="connsiteY0" fmla="*/ 20782 h 477982"/>
              <a:gd name="connsiteX1" fmla="*/ 3200400 w 3470563"/>
              <a:gd name="connsiteY1" fmla="*/ 145473 h 477982"/>
              <a:gd name="connsiteX2" fmla="*/ 2847109 w 3470563"/>
              <a:gd name="connsiteY2" fmla="*/ 166255 h 477982"/>
              <a:gd name="connsiteX3" fmla="*/ 2639291 w 3470563"/>
              <a:gd name="connsiteY3" fmla="*/ 166255 h 477982"/>
              <a:gd name="connsiteX4" fmla="*/ 2306781 w 3470563"/>
              <a:gd name="connsiteY4" fmla="*/ 187037 h 477982"/>
              <a:gd name="connsiteX5" fmla="*/ 2057400 w 3470563"/>
              <a:gd name="connsiteY5" fmla="*/ 145473 h 477982"/>
              <a:gd name="connsiteX6" fmla="*/ 1683327 w 3470563"/>
              <a:gd name="connsiteY6" fmla="*/ 83128 h 477982"/>
              <a:gd name="connsiteX7" fmla="*/ 1288472 w 3470563"/>
              <a:gd name="connsiteY7" fmla="*/ 20782 h 477982"/>
              <a:gd name="connsiteX8" fmla="*/ 1039091 w 3470563"/>
              <a:gd name="connsiteY8" fmla="*/ 0 h 477982"/>
              <a:gd name="connsiteX9" fmla="*/ 768927 w 3470563"/>
              <a:gd name="connsiteY9" fmla="*/ 0 h 477982"/>
              <a:gd name="connsiteX10" fmla="*/ 415636 w 3470563"/>
              <a:gd name="connsiteY10" fmla="*/ 83128 h 477982"/>
              <a:gd name="connsiteX11" fmla="*/ 145472 w 3470563"/>
              <a:gd name="connsiteY11" fmla="*/ 207819 h 477982"/>
              <a:gd name="connsiteX12" fmla="*/ 83127 w 3470563"/>
              <a:gd name="connsiteY12" fmla="*/ 290946 h 477982"/>
              <a:gd name="connsiteX13" fmla="*/ 20781 w 3470563"/>
              <a:gd name="connsiteY13" fmla="*/ 415637 h 477982"/>
              <a:gd name="connsiteX14" fmla="*/ 0 w 3470563"/>
              <a:gd name="connsiteY14" fmla="*/ 477982 h 47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0563" h="477982">
                <a:moveTo>
                  <a:pt x="3470563" y="20782"/>
                </a:moveTo>
                <a:lnTo>
                  <a:pt x="3200400" y="145473"/>
                </a:lnTo>
                <a:lnTo>
                  <a:pt x="2847109" y="166255"/>
                </a:lnTo>
                <a:lnTo>
                  <a:pt x="2639291" y="166255"/>
                </a:lnTo>
                <a:lnTo>
                  <a:pt x="2306781" y="187037"/>
                </a:lnTo>
                <a:lnTo>
                  <a:pt x="2057400" y="145473"/>
                </a:lnTo>
                <a:lnTo>
                  <a:pt x="1683327" y="83128"/>
                </a:lnTo>
                <a:lnTo>
                  <a:pt x="1288472" y="20782"/>
                </a:lnTo>
                <a:lnTo>
                  <a:pt x="1039091" y="0"/>
                </a:lnTo>
                <a:lnTo>
                  <a:pt x="768927" y="0"/>
                </a:lnTo>
                <a:lnTo>
                  <a:pt x="415636" y="83128"/>
                </a:lnTo>
                <a:lnTo>
                  <a:pt x="145472" y="207819"/>
                </a:lnTo>
                <a:lnTo>
                  <a:pt x="83127" y="290946"/>
                </a:lnTo>
                <a:lnTo>
                  <a:pt x="20781" y="415637"/>
                </a:lnTo>
                <a:lnTo>
                  <a:pt x="0" y="477982"/>
                </a:lnTo>
              </a:path>
            </a:pathLst>
          </a:custGeom>
          <a:noFill/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8600" y="5292436"/>
            <a:ext cx="1406236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Plaster Creek</a:t>
            </a:r>
          </a:p>
        </p:txBody>
      </p:sp>
    </p:spTree>
    <p:extLst>
      <p:ext uri="{BB962C8B-B14F-4D97-AF65-F5344CB8AC3E}">
        <p14:creationId xmlns:p14="http://schemas.microsoft.com/office/powerpoint/2010/main" val="17132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-0.31944 0.15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75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41708" y="350771"/>
            <a:ext cx="3902583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Whiskey Creek </a:t>
            </a:r>
            <a:r>
              <a:rPr lang="en-US" dirty="0" err="1"/>
              <a:t>Bioswale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36" y="1781079"/>
            <a:ext cx="3948545" cy="3966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276" y="1617036"/>
            <a:ext cx="3770370" cy="42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2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6407"/>
            <a:ext cx="3196001" cy="1143000"/>
          </a:xfrm>
        </p:spPr>
        <p:txBody>
          <a:bodyPr>
            <a:noAutofit/>
          </a:bodyPr>
          <a:lstStyle/>
          <a:p>
            <a:r>
              <a:rPr lang="en-US" sz="3000" dirty="0"/>
              <a:t>Update on Whiskey Creek </a:t>
            </a:r>
            <a:r>
              <a:rPr lang="en-US" sz="3000" dirty="0" err="1"/>
              <a:t>Bioswale</a:t>
            </a:r>
            <a:endParaRPr lang="en-US" sz="3000" dirty="0"/>
          </a:p>
        </p:txBody>
      </p:sp>
      <p:pic>
        <p:nvPicPr>
          <p:cNvPr id="3" name="Whiskey Creek bio-swa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3942799" y="2083275"/>
            <a:ext cx="54102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87" y="457991"/>
            <a:ext cx="7993767" cy="5971996"/>
          </a:xfrm>
          <a:prstGeom prst="rect">
            <a:avLst/>
          </a:prstGeom>
        </p:spPr>
      </p:pic>
      <p:pic>
        <p:nvPicPr>
          <p:cNvPr id="5" name="78 Light Rain Falling In a Lakesid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94203" y="902175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93671" y="5271182"/>
            <a:ext cx="753323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93515" y="5640514"/>
            <a:ext cx="753479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285559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061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18)">
                                      <p:cBhvr>
                                        <p:cTn id="16" dur="5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fpub.epa.gov/npstbx/files/NC_wherestrmwtrgoesexh31x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760" y="381000"/>
            <a:ext cx="2532579" cy="601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45945" y="158840"/>
            <a:ext cx="2007779" cy="646330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/>
              <a:t>The current model: </a:t>
            </a:r>
          </a:p>
          <a:p>
            <a:r>
              <a:rPr lang="en-US" sz="1800" dirty="0"/>
              <a:t>Quick and dirty stormwater solutions…</a:t>
            </a:r>
          </a:p>
          <a:p>
            <a:r>
              <a:rPr lang="en-US" sz="1800" dirty="0"/>
              <a:t>“Get it outta here ASAP!”</a:t>
            </a:r>
          </a:p>
          <a:p>
            <a:r>
              <a:rPr lang="en-US" sz="1800" dirty="0"/>
              <a:t>“Let everyone downstream deal with it!”</a:t>
            </a:r>
          </a:p>
          <a:p>
            <a:r>
              <a:rPr lang="en-US" sz="1800" dirty="0"/>
              <a:t>“I’ll just drive to Newaygo to go fishing”</a:t>
            </a:r>
          </a:p>
          <a:p>
            <a:r>
              <a:rPr lang="en-US" sz="1800" dirty="0"/>
              <a:t>“That’s not a creek, that’s just a drain!”</a:t>
            </a:r>
          </a:p>
          <a:p>
            <a:r>
              <a:rPr lang="en-US" sz="1800" dirty="0"/>
              <a:t>“A healthy, beautiful, flourishing natural world is not something worth leaving for my kids”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3200" y="381000"/>
            <a:ext cx="1863969" cy="618630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/>
              <a:t>A new model:</a:t>
            </a:r>
          </a:p>
          <a:p>
            <a:r>
              <a:rPr lang="en-US" sz="1800" dirty="0"/>
              <a:t>Slower, cleaner</a:t>
            </a:r>
          </a:p>
          <a:p>
            <a:r>
              <a:rPr lang="en-US" sz="1800" dirty="0"/>
              <a:t>“Keep it where it falls”</a:t>
            </a:r>
          </a:p>
          <a:p>
            <a:r>
              <a:rPr lang="en-US" sz="1800" dirty="0"/>
              <a:t>“Let’s love our downstream neighbors”</a:t>
            </a:r>
          </a:p>
          <a:p>
            <a:r>
              <a:rPr lang="en-US" sz="1800" dirty="0"/>
              <a:t>“I should be able to go fishing in my own watershed!”</a:t>
            </a:r>
          </a:p>
          <a:p>
            <a:r>
              <a:rPr lang="en-US" sz="1800" dirty="0"/>
              <a:t>“That’s not a drain, that’s a stream!”</a:t>
            </a:r>
          </a:p>
          <a:p>
            <a:r>
              <a:rPr lang="en-US" sz="1800" dirty="0"/>
              <a:t>“A healthy natural world is something I want future generations to enjoy and value.”</a:t>
            </a:r>
          </a:p>
          <a:p>
            <a:endParaRPr lang="en-US" sz="1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03343" y="2125263"/>
            <a:ext cx="3385799" cy="13387"/>
          </a:xfrm>
          <a:prstGeom prst="straightConnector1">
            <a:avLst/>
          </a:prstGeom>
          <a:ln w="1016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23999" y="2167199"/>
            <a:ext cx="744114" cy="1592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750" dirty="0">
                <a:solidFill>
                  <a:srgbClr val="FF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59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92463"/>
            <a:ext cx="7773338" cy="1197133"/>
          </a:xfrm>
        </p:spPr>
        <p:txBody>
          <a:bodyPr/>
          <a:lstStyle/>
          <a:p>
            <a:r>
              <a:rPr lang="en-US" dirty="0"/>
              <a:t>A  model garden</a:t>
            </a:r>
          </a:p>
        </p:txBody>
      </p:sp>
      <p:pic>
        <p:nvPicPr>
          <p:cNvPr id="1026" name="Picture 2" descr="http://renourishment.files.wordpress.com/2012/02/rain_illustr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29" y="1668910"/>
            <a:ext cx="9145955" cy="356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novazem.info/wp-content/uploads/2013/03/Root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40" y="940880"/>
            <a:ext cx="7933139" cy="501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5013591" y="468581"/>
            <a:ext cx="3503587" cy="2292587"/>
            <a:chOff x="5013591" y="468581"/>
            <a:chExt cx="3503587" cy="2292587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5867400" y="1658432"/>
              <a:ext cx="1143000" cy="108476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5391150" y="1649448"/>
              <a:ext cx="1143000" cy="108476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6310603" y="1652578"/>
              <a:ext cx="1143000" cy="108476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6724650" y="1676400"/>
              <a:ext cx="1143000" cy="108476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002578" y="468581"/>
              <a:ext cx="2514600" cy="1200329"/>
            </a:xfrm>
            <a:prstGeom prst="rect">
              <a:avLst/>
            </a:prstGeom>
            <a:solidFill>
              <a:srgbClr val="FFC000">
                <a:alpha val="85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Keep it in full sun! (or in well draining soils)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7200900" y="1642133"/>
              <a:ext cx="1143000" cy="108476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5013591" y="1652578"/>
              <a:ext cx="1143000" cy="108476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6535978" y="4648200"/>
            <a:ext cx="3141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Keep it 10’ from foundation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0441" y="996900"/>
            <a:ext cx="239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use native plants!</a:t>
            </a:r>
          </a:p>
        </p:txBody>
      </p:sp>
      <p:pic>
        <p:nvPicPr>
          <p:cNvPr id="6" name="Picture 2" descr="http://water.epa.gov/infrastructure/greeninfrastructure/images/gi_raingarden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546" y="708093"/>
            <a:ext cx="7997123" cy="58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216" y="71783"/>
            <a:ext cx="5567362" cy="83099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Rain Gardens are designed to capture and clean stormwater!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18897" y="5108501"/>
            <a:ext cx="1676400" cy="64525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705600" y="3733800"/>
            <a:ext cx="1295400" cy="6096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343400" y="3505200"/>
            <a:ext cx="20320" cy="81380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620000" y="3962400"/>
            <a:ext cx="885379" cy="71854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5331" y="5722203"/>
            <a:ext cx="777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Avoid putting your rain garden in the “soggy bottom” areas of your yard (that spot that’s always wet)…</a:t>
            </a:r>
          </a:p>
        </p:txBody>
      </p:sp>
    </p:spTree>
    <p:extLst>
      <p:ext uri="{BB962C8B-B14F-4D97-AF65-F5344CB8AC3E}">
        <p14:creationId xmlns:p14="http://schemas.microsoft.com/office/powerpoint/2010/main" val="38483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1198 0.096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0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5" grpId="0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228" y="1015424"/>
            <a:ext cx="7024744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Healthy urban watersheds: a pipe dream?</a:t>
            </a:r>
          </a:p>
        </p:txBody>
      </p:sp>
      <p:pic>
        <p:nvPicPr>
          <p:cNvPr id="10242" name="Picture 2" descr="http://www.muddyrivermmoc.org/muddy_wordpress/wp-content/uploads/2013/05/Rendering-71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6762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3810978"/>
            <a:ext cx="1676400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Floodplain habitat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535386" y="4166252"/>
            <a:ext cx="45720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30386" y="4191000"/>
            <a:ext cx="1905000" cy="7100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81800" y="5753687"/>
            <a:ext cx="1897828" cy="7386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Healthy ecosystems accessible to community members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44030" y="2667000"/>
            <a:ext cx="951570" cy="1524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96014" y="1865293"/>
            <a:ext cx="1371600" cy="95410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Green space throughout watershed</a:t>
            </a:r>
          </a:p>
          <a:p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06853" y="2350668"/>
            <a:ext cx="3029719" cy="16252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82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081305"/>
            <a:ext cx="7024744" cy="590806"/>
          </a:xfrm>
        </p:spPr>
        <p:txBody>
          <a:bodyPr>
            <a:normAutofit fontScale="90000"/>
          </a:bodyPr>
          <a:lstStyle/>
          <a:p>
            <a:r>
              <a:rPr lang="en-US" dirty="0"/>
              <a:t>Healthy urban watersheds: a pipe dream?</a:t>
            </a:r>
          </a:p>
        </p:txBody>
      </p:sp>
      <p:pic>
        <p:nvPicPr>
          <p:cNvPr id="9218" name="Picture 2" descr="http://www.hcn.org/issues/41.10/rebooting-the-urban-watershed-movement/josh-canal.jpg/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850571"/>
            <a:ext cx="619125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04164" y="4191000"/>
            <a:ext cx="1676400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Floodplain habitat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934200" y="4495800"/>
            <a:ext cx="45720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029200" y="4520548"/>
            <a:ext cx="1905000" cy="7100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62000" y="2819400"/>
            <a:ext cx="1219200" cy="1371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400" y="2587823"/>
            <a:ext cx="1371600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“green space”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86200" y="3169307"/>
            <a:ext cx="1897828" cy="7386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Healthy ecosystems accessible to community members</a:t>
            </a:r>
          </a:p>
        </p:txBody>
      </p:sp>
    </p:spTree>
    <p:extLst>
      <p:ext uri="{BB962C8B-B14F-4D97-AF65-F5344CB8AC3E}">
        <p14:creationId xmlns:p14="http://schemas.microsoft.com/office/powerpoint/2010/main" val="257092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ner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935" y="34871"/>
            <a:ext cx="1530065" cy="1551923"/>
          </a:xfrm>
          <a:prstGeom prst="rect">
            <a:avLst/>
          </a:prstGeom>
        </p:spPr>
      </p:pic>
      <p:pic>
        <p:nvPicPr>
          <p:cNvPr id="9" name="Shape 7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540000">
            <a:off x="215743" y="787033"/>
            <a:ext cx="4301271" cy="6338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" y="681178"/>
            <a:ext cx="4351820" cy="638884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81"/>
          <p:cNvSpPr/>
          <p:nvPr/>
        </p:nvSpPr>
        <p:spPr>
          <a:xfrm>
            <a:off x="1055329" y="4135960"/>
            <a:ext cx="1090161" cy="1328357"/>
          </a:xfrm>
          <a:prstGeom prst="rect">
            <a:avLst/>
          </a:prstGeom>
          <a:noFill/>
          <a:ln w="25400" cap="flat" cmpd="sng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2" name="Shape 82"/>
          <p:cNvSpPr/>
          <p:nvPr/>
        </p:nvSpPr>
        <p:spPr>
          <a:xfrm>
            <a:off x="1858282" y="2392602"/>
            <a:ext cx="713121" cy="651949"/>
          </a:xfrm>
          <a:prstGeom prst="rect">
            <a:avLst/>
          </a:prstGeom>
          <a:noFill/>
          <a:ln w="25400" cap="flat" cmpd="sng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grpSp>
        <p:nvGrpSpPr>
          <p:cNvPr id="13" name="Shape 83"/>
          <p:cNvGrpSpPr/>
          <p:nvPr/>
        </p:nvGrpSpPr>
        <p:grpSpPr>
          <a:xfrm>
            <a:off x="925328" y="4399262"/>
            <a:ext cx="1449708" cy="2043758"/>
            <a:chOff x="3195638" y="4000500"/>
            <a:chExt cx="1646417" cy="2457450"/>
          </a:xfrm>
        </p:grpSpPr>
        <p:sp>
          <p:nvSpPr>
            <p:cNvPr id="14" name="Shape 84"/>
            <p:cNvSpPr/>
            <p:nvPr/>
          </p:nvSpPr>
          <p:spPr>
            <a:xfrm>
              <a:off x="3343275" y="4000500"/>
              <a:ext cx="1110123" cy="8251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2500"/>
                  </a:moveTo>
                  <a:cubicBezTo>
                    <a:pt x="514" y="102962"/>
                    <a:pt x="1069" y="103352"/>
                    <a:pt x="1544" y="103885"/>
                  </a:cubicBezTo>
                  <a:cubicBezTo>
                    <a:pt x="2103" y="104512"/>
                    <a:pt x="2423" y="105565"/>
                    <a:pt x="3088" y="105963"/>
                  </a:cubicBezTo>
                  <a:cubicBezTo>
                    <a:pt x="3669" y="106310"/>
                    <a:pt x="10275" y="107345"/>
                    <a:pt x="10296" y="107348"/>
                  </a:cubicBezTo>
                  <a:cubicBezTo>
                    <a:pt x="15490" y="109677"/>
                    <a:pt x="7430" y="106122"/>
                    <a:pt x="13899" y="108733"/>
                  </a:cubicBezTo>
                  <a:cubicBezTo>
                    <a:pt x="14939" y="109153"/>
                    <a:pt x="15959" y="109657"/>
                    <a:pt x="16988" y="110119"/>
                  </a:cubicBezTo>
                  <a:lnTo>
                    <a:pt x="18533" y="110811"/>
                  </a:lnTo>
                  <a:lnTo>
                    <a:pt x="20077" y="111504"/>
                  </a:lnTo>
                  <a:cubicBezTo>
                    <a:pt x="21278" y="116352"/>
                    <a:pt x="20077" y="115197"/>
                    <a:pt x="22651" y="116352"/>
                  </a:cubicBezTo>
                  <a:cubicBezTo>
                    <a:pt x="25225" y="115890"/>
                    <a:pt x="28110" y="116679"/>
                    <a:pt x="30373" y="114966"/>
                  </a:cubicBezTo>
                  <a:cubicBezTo>
                    <a:pt x="31431" y="114166"/>
                    <a:pt x="30160" y="111424"/>
                    <a:pt x="30888" y="110119"/>
                  </a:cubicBezTo>
                  <a:cubicBezTo>
                    <a:pt x="31413" y="109177"/>
                    <a:pt x="32613" y="109711"/>
                    <a:pt x="33462" y="109426"/>
                  </a:cubicBezTo>
                  <a:cubicBezTo>
                    <a:pt x="33988" y="109249"/>
                    <a:pt x="34492" y="108964"/>
                    <a:pt x="35006" y="108733"/>
                  </a:cubicBezTo>
                  <a:cubicBezTo>
                    <a:pt x="36777" y="106947"/>
                    <a:pt x="37106" y="106357"/>
                    <a:pt x="39125" y="105270"/>
                  </a:cubicBezTo>
                  <a:cubicBezTo>
                    <a:pt x="40133" y="104728"/>
                    <a:pt x="42214" y="103885"/>
                    <a:pt x="42214" y="103885"/>
                  </a:cubicBezTo>
                  <a:cubicBezTo>
                    <a:pt x="42385" y="102962"/>
                    <a:pt x="42575" y="102044"/>
                    <a:pt x="42729" y="101115"/>
                  </a:cubicBezTo>
                  <a:cubicBezTo>
                    <a:pt x="42918" y="99966"/>
                    <a:pt x="42809" y="98674"/>
                    <a:pt x="43243" y="97652"/>
                  </a:cubicBezTo>
                  <a:cubicBezTo>
                    <a:pt x="43550" y="96929"/>
                    <a:pt x="44174" y="96366"/>
                    <a:pt x="44788" y="96267"/>
                  </a:cubicBezTo>
                  <a:cubicBezTo>
                    <a:pt x="48540" y="95661"/>
                    <a:pt x="52338" y="95805"/>
                    <a:pt x="56114" y="95574"/>
                  </a:cubicBezTo>
                  <a:cubicBezTo>
                    <a:pt x="57115" y="91531"/>
                    <a:pt x="56237" y="95435"/>
                    <a:pt x="57143" y="89341"/>
                  </a:cubicBezTo>
                  <a:cubicBezTo>
                    <a:pt x="57282" y="88408"/>
                    <a:pt x="56974" y="86813"/>
                    <a:pt x="57658" y="86571"/>
                  </a:cubicBezTo>
                  <a:cubicBezTo>
                    <a:pt x="60650" y="85512"/>
                    <a:pt x="63836" y="86109"/>
                    <a:pt x="66925" y="85878"/>
                  </a:cubicBezTo>
                  <a:cubicBezTo>
                    <a:pt x="67439" y="85417"/>
                    <a:pt x="67857" y="84611"/>
                    <a:pt x="68469" y="84493"/>
                  </a:cubicBezTo>
                  <a:cubicBezTo>
                    <a:pt x="69169" y="84359"/>
                    <a:pt x="69834" y="84999"/>
                    <a:pt x="70528" y="85186"/>
                  </a:cubicBezTo>
                  <a:cubicBezTo>
                    <a:pt x="71552" y="85461"/>
                    <a:pt x="72587" y="85648"/>
                    <a:pt x="73617" y="85878"/>
                  </a:cubicBezTo>
                  <a:cubicBezTo>
                    <a:pt x="73789" y="87494"/>
                    <a:pt x="73589" y="89266"/>
                    <a:pt x="74132" y="90727"/>
                  </a:cubicBezTo>
                  <a:cubicBezTo>
                    <a:pt x="74375" y="91379"/>
                    <a:pt x="75147" y="91261"/>
                    <a:pt x="75676" y="91419"/>
                  </a:cubicBezTo>
                  <a:cubicBezTo>
                    <a:pt x="76695" y="91724"/>
                    <a:pt x="77736" y="91881"/>
                    <a:pt x="78765" y="92112"/>
                  </a:cubicBezTo>
                  <a:cubicBezTo>
                    <a:pt x="80310" y="93497"/>
                    <a:pt x="80481" y="93266"/>
                    <a:pt x="81339" y="95574"/>
                  </a:cubicBezTo>
                  <a:cubicBezTo>
                    <a:pt x="81582" y="96227"/>
                    <a:pt x="81402" y="97247"/>
                    <a:pt x="81854" y="97652"/>
                  </a:cubicBezTo>
                  <a:cubicBezTo>
                    <a:pt x="82582" y="98305"/>
                    <a:pt x="83570" y="98114"/>
                    <a:pt x="84428" y="98345"/>
                  </a:cubicBezTo>
                  <a:cubicBezTo>
                    <a:pt x="84771" y="99037"/>
                    <a:pt x="85020" y="99834"/>
                    <a:pt x="85458" y="100423"/>
                  </a:cubicBezTo>
                  <a:cubicBezTo>
                    <a:pt x="86643" y="102017"/>
                    <a:pt x="87486" y="101970"/>
                    <a:pt x="89061" y="102500"/>
                  </a:cubicBezTo>
                  <a:cubicBezTo>
                    <a:pt x="89233" y="101808"/>
                    <a:pt x="89072" y="100694"/>
                    <a:pt x="89576" y="100423"/>
                  </a:cubicBezTo>
                  <a:cubicBezTo>
                    <a:pt x="91667" y="99297"/>
                    <a:pt x="91791" y="101742"/>
                    <a:pt x="92150" y="103193"/>
                  </a:cubicBezTo>
                  <a:cubicBezTo>
                    <a:pt x="91978" y="105732"/>
                    <a:pt x="91635" y="108261"/>
                    <a:pt x="91635" y="110811"/>
                  </a:cubicBezTo>
                  <a:cubicBezTo>
                    <a:pt x="91635" y="112215"/>
                    <a:pt x="91295" y="114161"/>
                    <a:pt x="92150" y="114966"/>
                  </a:cubicBezTo>
                  <a:cubicBezTo>
                    <a:pt x="93423" y="116165"/>
                    <a:pt x="95240" y="115415"/>
                    <a:pt x="96783" y="115659"/>
                  </a:cubicBezTo>
                  <a:lnTo>
                    <a:pt x="100902" y="116352"/>
                  </a:lnTo>
                  <a:cubicBezTo>
                    <a:pt x="101806" y="120000"/>
                    <a:pt x="100675" y="117737"/>
                    <a:pt x="103476" y="117737"/>
                  </a:cubicBezTo>
                  <a:cubicBezTo>
                    <a:pt x="104019" y="117737"/>
                    <a:pt x="104497" y="118237"/>
                    <a:pt x="105020" y="118429"/>
                  </a:cubicBezTo>
                  <a:cubicBezTo>
                    <a:pt x="106386" y="118930"/>
                    <a:pt x="109139" y="119815"/>
                    <a:pt x="109139" y="119815"/>
                  </a:cubicBezTo>
                  <a:cubicBezTo>
                    <a:pt x="112742" y="118198"/>
                    <a:pt x="111884" y="119815"/>
                    <a:pt x="112742" y="116352"/>
                  </a:cubicBezTo>
                  <a:cubicBezTo>
                    <a:pt x="112914" y="112658"/>
                    <a:pt x="112969" y="108951"/>
                    <a:pt x="113257" y="105270"/>
                  </a:cubicBezTo>
                  <a:cubicBezTo>
                    <a:pt x="113314" y="104544"/>
                    <a:pt x="113471" y="103800"/>
                    <a:pt x="113772" y="103193"/>
                  </a:cubicBezTo>
                  <a:cubicBezTo>
                    <a:pt x="114176" y="102378"/>
                    <a:pt x="114757" y="101742"/>
                    <a:pt x="115316" y="101115"/>
                  </a:cubicBezTo>
                  <a:cubicBezTo>
                    <a:pt x="115792" y="100582"/>
                    <a:pt x="116346" y="100192"/>
                    <a:pt x="116861" y="99730"/>
                  </a:cubicBezTo>
                  <a:cubicBezTo>
                    <a:pt x="117032" y="99037"/>
                    <a:pt x="117258" y="98365"/>
                    <a:pt x="117376" y="97652"/>
                  </a:cubicBezTo>
                  <a:cubicBezTo>
                    <a:pt x="117602" y="96281"/>
                    <a:pt x="117560" y="94829"/>
                    <a:pt x="117891" y="93497"/>
                  </a:cubicBezTo>
                  <a:cubicBezTo>
                    <a:pt x="118086" y="92707"/>
                    <a:pt x="118577" y="92112"/>
                    <a:pt x="118920" y="91419"/>
                  </a:cubicBezTo>
                  <a:cubicBezTo>
                    <a:pt x="119125" y="90593"/>
                    <a:pt x="120000" y="87240"/>
                    <a:pt x="119950" y="86571"/>
                  </a:cubicBezTo>
                  <a:cubicBezTo>
                    <a:pt x="119842" y="85118"/>
                    <a:pt x="119263" y="83801"/>
                    <a:pt x="118920" y="82416"/>
                  </a:cubicBezTo>
                  <a:cubicBezTo>
                    <a:pt x="118210" y="79548"/>
                    <a:pt x="118706" y="80945"/>
                    <a:pt x="117376" y="78260"/>
                  </a:cubicBezTo>
                  <a:cubicBezTo>
                    <a:pt x="117204" y="77568"/>
                    <a:pt x="117124" y="76821"/>
                    <a:pt x="116861" y="76182"/>
                  </a:cubicBezTo>
                  <a:cubicBezTo>
                    <a:pt x="116260" y="74727"/>
                    <a:pt x="115193" y="73606"/>
                    <a:pt x="114802" y="72027"/>
                  </a:cubicBezTo>
                  <a:cubicBezTo>
                    <a:pt x="114630" y="71334"/>
                    <a:pt x="114671" y="70466"/>
                    <a:pt x="114287" y="69949"/>
                  </a:cubicBezTo>
                  <a:cubicBezTo>
                    <a:pt x="113903" y="69433"/>
                    <a:pt x="113257" y="69488"/>
                    <a:pt x="112742" y="69257"/>
                  </a:cubicBezTo>
                  <a:cubicBezTo>
                    <a:pt x="112571" y="68564"/>
                    <a:pt x="112491" y="67817"/>
                    <a:pt x="112228" y="67179"/>
                  </a:cubicBezTo>
                  <a:cubicBezTo>
                    <a:pt x="111627" y="65724"/>
                    <a:pt x="110855" y="64409"/>
                    <a:pt x="110168" y="63024"/>
                  </a:cubicBezTo>
                  <a:lnTo>
                    <a:pt x="109139" y="60946"/>
                  </a:lnTo>
                  <a:lnTo>
                    <a:pt x="108109" y="58868"/>
                  </a:lnTo>
                  <a:lnTo>
                    <a:pt x="107080" y="56790"/>
                  </a:lnTo>
                  <a:cubicBezTo>
                    <a:pt x="106736" y="55405"/>
                    <a:pt x="107080" y="53097"/>
                    <a:pt x="106050" y="52635"/>
                  </a:cubicBezTo>
                  <a:lnTo>
                    <a:pt x="102961" y="51250"/>
                  </a:lnTo>
                  <a:cubicBezTo>
                    <a:pt x="102618" y="50557"/>
                    <a:pt x="102456" y="49613"/>
                    <a:pt x="101931" y="49172"/>
                  </a:cubicBezTo>
                  <a:cubicBezTo>
                    <a:pt x="100702" y="48139"/>
                    <a:pt x="97738" y="47490"/>
                    <a:pt x="96269" y="47094"/>
                  </a:cubicBezTo>
                  <a:lnTo>
                    <a:pt x="93180" y="44324"/>
                  </a:lnTo>
                  <a:lnTo>
                    <a:pt x="91635" y="42939"/>
                  </a:lnTo>
                  <a:lnTo>
                    <a:pt x="88546" y="36706"/>
                  </a:lnTo>
                  <a:lnTo>
                    <a:pt x="87517" y="34628"/>
                  </a:lnTo>
                  <a:cubicBezTo>
                    <a:pt x="86391" y="30084"/>
                    <a:pt x="86129" y="31317"/>
                    <a:pt x="87002" y="27010"/>
                  </a:cubicBezTo>
                  <a:cubicBezTo>
                    <a:pt x="87288" y="25601"/>
                    <a:pt x="88032" y="22854"/>
                    <a:pt x="88032" y="22854"/>
                  </a:cubicBezTo>
                  <a:cubicBezTo>
                    <a:pt x="88203" y="18006"/>
                    <a:pt x="88270" y="13150"/>
                    <a:pt x="88546" y="8310"/>
                  </a:cubicBezTo>
                  <a:cubicBezTo>
                    <a:pt x="88614" y="7137"/>
                    <a:pt x="88849" y="5990"/>
                    <a:pt x="89061" y="4848"/>
                  </a:cubicBezTo>
                  <a:cubicBezTo>
                    <a:pt x="89193" y="4139"/>
                    <a:pt x="89134" y="3194"/>
                    <a:pt x="89576" y="2770"/>
                  </a:cubicBezTo>
                  <a:cubicBezTo>
                    <a:pt x="90459" y="1921"/>
                    <a:pt x="91762" y="2194"/>
                    <a:pt x="92665" y="1385"/>
                  </a:cubicBezTo>
                  <a:lnTo>
                    <a:pt x="94209" y="0"/>
                  </a:lnTo>
                  <a:cubicBezTo>
                    <a:pt x="95411" y="230"/>
                    <a:pt x="96623" y="372"/>
                    <a:pt x="97813" y="692"/>
                  </a:cubicBezTo>
                  <a:cubicBezTo>
                    <a:pt x="98345" y="835"/>
                    <a:pt x="98934" y="929"/>
                    <a:pt x="99357" y="1385"/>
                  </a:cubicBezTo>
                  <a:cubicBezTo>
                    <a:pt x="99841" y="1905"/>
                    <a:pt x="100044" y="2770"/>
                    <a:pt x="100387" y="3462"/>
                  </a:cubicBezTo>
                  <a:cubicBezTo>
                    <a:pt x="100726" y="4831"/>
                    <a:pt x="101024" y="6642"/>
                    <a:pt x="101931" y="7618"/>
                  </a:cubicBezTo>
                  <a:cubicBezTo>
                    <a:pt x="102355" y="8074"/>
                    <a:pt x="102961" y="8080"/>
                    <a:pt x="103476" y="8310"/>
                  </a:cubicBezTo>
                  <a:cubicBezTo>
                    <a:pt x="103819" y="9003"/>
                    <a:pt x="104310" y="9599"/>
                    <a:pt x="104506" y="10388"/>
                  </a:cubicBezTo>
                  <a:cubicBezTo>
                    <a:pt x="104836" y="11720"/>
                    <a:pt x="104502" y="13324"/>
                    <a:pt x="105020" y="14544"/>
                  </a:cubicBezTo>
                  <a:cubicBezTo>
                    <a:pt x="105290" y="15177"/>
                    <a:pt x="106066" y="14949"/>
                    <a:pt x="106565" y="15236"/>
                  </a:cubicBezTo>
                  <a:cubicBezTo>
                    <a:pt x="107270" y="15643"/>
                    <a:pt x="107938" y="16160"/>
                    <a:pt x="108624" y="16621"/>
                  </a:cubicBezTo>
                  <a:cubicBezTo>
                    <a:pt x="108967" y="17314"/>
                    <a:pt x="109402" y="17938"/>
                    <a:pt x="109654" y="18699"/>
                  </a:cubicBezTo>
                  <a:cubicBezTo>
                    <a:pt x="110094" y="20033"/>
                    <a:pt x="109654" y="22393"/>
                    <a:pt x="110683" y="22854"/>
                  </a:cubicBezTo>
                  <a:lnTo>
                    <a:pt x="112228" y="23547"/>
                  </a:lnTo>
                  <a:cubicBezTo>
                    <a:pt x="112399" y="24240"/>
                    <a:pt x="112403" y="25055"/>
                    <a:pt x="112742" y="25625"/>
                  </a:cubicBezTo>
                  <a:cubicBezTo>
                    <a:pt x="113129" y="26275"/>
                    <a:pt x="114287" y="27010"/>
                    <a:pt x="114287" y="27010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sp>
          <p:nvSpPr>
            <p:cNvPr id="15" name="Shape 85"/>
            <p:cNvSpPr/>
            <p:nvPr/>
          </p:nvSpPr>
          <p:spPr>
            <a:xfrm>
              <a:off x="4392019" y="4174275"/>
              <a:ext cx="450036" cy="1888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74" y="154"/>
                  </a:moveTo>
                  <a:cubicBezTo>
                    <a:pt x="11411" y="880"/>
                    <a:pt x="0" y="0"/>
                    <a:pt x="11164" y="760"/>
                  </a:cubicBezTo>
                  <a:cubicBezTo>
                    <a:pt x="12451" y="847"/>
                    <a:pt x="13703" y="961"/>
                    <a:pt x="14973" y="1062"/>
                  </a:cubicBezTo>
                  <a:cubicBezTo>
                    <a:pt x="19135" y="4038"/>
                    <a:pt x="14973" y="696"/>
                    <a:pt x="14973" y="8023"/>
                  </a:cubicBezTo>
                  <a:cubicBezTo>
                    <a:pt x="14973" y="13076"/>
                    <a:pt x="10073" y="12375"/>
                    <a:pt x="20053" y="13168"/>
                  </a:cubicBezTo>
                  <a:cubicBezTo>
                    <a:pt x="20476" y="13471"/>
                    <a:pt x="20955" y="13769"/>
                    <a:pt x="21323" y="14076"/>
                  </a:cubicBezTo>
                  <a:cubicBezTo>
                    <a:pt x="21802" y="14476"/>
                    <a:pt x="21502" y="14962"/>
                    <a:pt x="22593" y="15286"/>
                  </a:cubicBezTo>
                  <a:cubicBezTo>
                    <a:pt x="23429" y="15535"/>
                    <a:pt x="25132" y="15488"/>
                    <a:pt x="26402" y="15589"/>
                  </a:cubicBezTo>
                  <a:cubicBezTo>
                    <a:pt x="26826" y="15892"/>
                    <a:pt x="26510" y="16339"/>
                    <a:pt x="27672" y="16497"/>
                  </a:cubicBezTo>
                  <a:cubicBezTo>
                    <a:pt x="29908" y="16801"/>
                    <a:pt x="32767" y="16679"/>
                    <a:pt x="35292" y="16800"/>
                  </a:cubicBezTo>
                  <a:cubicBezTo>
                    <a:pt x="37003" y="16881"/>
                    <a:pt x="38700" y="16983"/>
                    <a:pt x="40371" y="17102"/>
                  </a:cubicBezTo>
                  <a:cubicBezTo>
                    <a:pt x="42936" y="17286"/>
                    <a:pt x="47991" y="17707"/>
                    <a:pt x="47991" y="17707"/>
                  </a:cubicBezTo>
                  <a:cubicBezTo>
                    <a:pt x="48414" y="18111"/>
                    <a:pt x="48143" y="18599"/>
                    <a:pt x="49261" y="18918"/>
                  </a:cubicBezTo>
                  <a:cubicBezTo>
                    <a:pt x="50473" y="19265"/>
                    <a:pt x="52697" y="19300"/>
                    <a:pt x="54340" y="19523"/>
                  </a:cubicBezTo>
                  <a:cubicBezTo>
                    <a:pt x="61383" y="20482"/>
                    <a:pt x="54620" y="19960"/>
                    <a:pt x="64499" y="20431"/>
                  </a:cubicBezTo>
                  <a:cubicBezTo>
                    <a:pt x="65769" y="20633"/>
                    <a:pt x="66880" y="20909"/>
                    <a:pt x="68309" y="21036"/>
                  </a:cubicBezTo>
                  <a:cubicBezTo>
                    <a:pt x="70330" y="21217"/>
                    <a:pt x="72552" y="21228"/>
                    <a:pt x="74659" y="21339"/>
                  </a:cubicBezTo>
                  <a:cubicBezTo>
                    <a:pt x="76362" y="21429"/>
                    <a:pt x="78045" y="21541"/>
                    <a:pt x="79738" y="21642"/>
                  </a:cubicBezTo>
                  <a:cubicBezTo>
                    <a:pt x="81008" y="21844"/>
                    <a:pt x="82183" y="22084"/>
                    <a:pt x="83548" y="22247"/>
                  </a:cubicBezTo>
                  <a:cubicBezTo>
                    <a:pt x="85370" y="22464"/>
                    <a:pt x="90809" y="22755"/>
                    <a:pt x="92437" y="22852"/>
                  </a:cubicBezTo>
                  <a:cubicBezTo>
                    <a:pt x="99911" y="23743"/>
                    <a:pt x="96918" y="23030"/>
                    <a:pt x="100057" y="25273"/>
                  </a:cubicBezTo>
                  <a:lnTo>
                    <a:pt x="101326" y="26181"/>
                  </a:lnTo>
                  <a:lnTo>
                    <a:pt x="102596" y="27089"/>
                  </a:lnTo>
                  <a:cubicBezTo>
                    <a:pt x="99654" y="29193"/>
                    <a:pt x="103337" y="27484"/>
                    <a:pt x="87358" y="28300"/>
                  </a:cubicBezTo>
                  <a:cubicBezTo>
                    <a:pt x="85865" y="28376"/>
                    <a:pt x="84943" y="28757"/>
                    <a:pt x="83548" y="28905"/>
                  </a:cubicBezTo>
                  <a:cubicBezTo>
                    <a:pt x="81101" y="29164"/>
                    <a:pt x="78468" y="29309"/>
                    <a:pt x="75928" y="29510"/>
                  </a:cubicBezTo>
                  <a:lnTo>
                    <a:pt x="72119" y="29813"/>
                  </a:lnTo>
                  <a:cubicBezTo>
                    <a:pt x="70002" y="31326"/>
                    <a:pt x="72119" y="30620"/>
                    <a:pt x="63229" y="31326"/>
                  </a:cubicBezTo>
                  <a:lnTo>
                    <a:pt x="59420" y="31629"/>
                  </a:lnTo>
                  <a:cubicBezTo>
                    <a:pt x="57957" y="36508"/>
                    <a:pt x="56201" y="40334"/>
                    <a:pt x="59420" y="45550"/>
                  </a:cubicBezTo>
                  <a:cubicBezTo>
                    <a:pt x="59582" y="45812"/>
                    <a:pt x="67027" y="46356"/>
                    <a:pt x="68309" y="46458"/>
                  </a:cubicBezTo>
                  <a:cubicBezTo>
                    <a:pt x="68732" y="46862"/>
                    <a:pt x="68159" y="47427"/>
                    <a:pt x="69579" y="47669"/>
                  </a:cubicBezTo>
                  <a:cubicBezTo>
                    <a:pt x="85064" y="50305"/>
                    <a:pt x="72000" y="46113"/>
                    <a:pt x="79738" y="48879"/>
                  </a:cubicBezTo>
                  <a:cubicBezTo>
                    <a:pt x="80161" y="49182"/>
                    <a:pt x="80683" y="49478"/>
                    <a:pt x="81008" y="49787"/>
                  </a:cubicBezTo>
                  <a:cubicBezTo>
                    <a:pt x="81531" y="50286"/>
                    <a:pt x="81207" y="50854"/>
                    <a:pt x="82278" y="51300"/>
                  </a:cubicBezTo>
                  <a:cubicBezTo>
                    <a:pt x="83035" y="51616"/>
                    <a:pt x="84723" y="51743"/>
                    <a:pt x="86088" y="51906"/>
                  </a:cubicBezTo>
                  <a:cubicBezTo>
                    <a:pt x="89634" y="52328"/>
                    <a:pt x="95509" y="52399"/>
                    <a:pt x="98787" y="52511"/>
                  </a:cubicBezTo>
                  <a:cubicBezTo>
                    <a:pt x="99210" y="52814"/>
                    <a:pt x="99458" y="53134"/>
                    <a:pt x="100057" y="53419"/>
                  </a:cubicBezTo>
                  <a:cubicBezTo>
                    <a:pt x="100739" y="53744"/>
                    <a:pt x="102158" y="53978"/>
                    <a:pt x="102596" y="54327"/>
                  </a:cubicBezTo>
                  <a:cubicBezTo>
                    <a:pt x="103457" y="55010"/>
                    <a:pt x="103443" y="55739"/>
                    <a:pt x="103866" y="56445"/>
                  </a:cubicBezTo>
                  <a:cubicBezTo>
                    <a:pt x="103443" y="57656"/>
                    <a:pt x="104095" y="58916"/>
                    <a:pt x="102596" y="60077"/>
                  </a:cubicBezTo>
                  <a:cubicBezTo>
                    <a:pt x="102203" y="60382"/>
                    <a:pt x="100093" y="60310"/>
                    <a:pt x="98787" y="60380"/>
                  </a:cubicBezTo>
                  <a:cubicBezTo>
                    <a:pt x="96273" y="60513"/>
                    <a:pt x="93707" y="60581"/>
                    <a:pt x="91167" y="60682"/>
                  </a:cubicBezTo>
                  <a:cubicBezTo>
                    <a:pt x="89897" y="60884"/>
                    <a:pt x="88723" y="61125"/>
                    <a:pt x="87358" y="61288"/>
                  </a:cubicBezTo>
                  <a:cubicBezTo>
                    <a:pt x="86160" y="61430"/>
                    <a:pt x="84718" y="61435"/>
                    <a:pt x="83548" y="61590"/>
                  </a:cubicBezTo>
                  <a:cubicBezTo>
                    <a:pt x="80879" y="61943"/>
                    <a:pt x="75928" y="62801"/>
                    <a:pt x="75928" y="62801"/>
                  </a:cubicBezTo>
                  <a:cubicBezTo>
                    <a:pt x="75082" y="63103"/>
                    <a:pt x="73557" y="63347"/>
                    <a:pt x="73389" y="63709"/>
                  </a:cubicBezTo>
                  <a:cubicBezTo>
                    <a:pt x="72737" y="65107"/>
                    <a:pt x="74518" y="65474"/>
                    <a:pt x="77198" y="66432"/>
                  </a:cubicBezTo>
                  <a:cubicBezTo>
                    <a:pt x="78729" y="72633"/>
                    <a:pt x="71359" y="71078"/>
                    <a:pt x="84818" y="71880"/>
                  </a:cubicBezTo>
                  <a:cubicBezTo>
                    <a:pt x="86116" y="71957"/>
                    <a:pt x="87358" y="72082"/>
                    <a:pt x="88627" y="72183"/>
                  </a:cubicBezTo>
                  <a:cubicBezTo>
                    <a:pt x="89897" y="72082"/>
                    <a:pt x="91240" y="71737"/>
                    <a:pt x="92437" y="71880"/>
                  </a:cubicBezTo>
                  <a:cubicBezTo>
                    <a:pt x="93634" y="72023"/>
                    <a:pt x="93108" y="72502"/>
                    <a:pt x="93707" y="72788"/>
                  </a:cubicBezTo>
                  <a:cubicBezTo>
                    <a:pt x="98631" y="75135"/>
                    <a:pt x="94324" y="72321"/>
                    <a:pt x="97517" y="74604"/>
                  </a:cubicBezTo>
                  <a:cubicBezTo>
                    <a:pt x="97093" y="74906"/>
                    <a:pt x="97336" y="75326"/>
                    <a:pt x="96247" y="75512"/>
                  </a:cubicBezTo>
                  <a:cubicBezTo>
                    <a:pt x="94068" y="75882"/>
                    <a:pt x="88627" y="76117"/>
                    <a:pt x="88627" y="76117"/>
                  </a:cubicBezTo>
                  <a:cubicBezTo>
                    <a:pt x="87358" y="76319"/>
                    <a:pt x="86183" y="76559"/>
                    <a:pt x="84818" y="76722"/>
                  </a:cubicBezTo>
                  <a:cubicBezTo>
                    <a:pt x="83621" y="76865"/>
                    <a:pt x="81008" y="76706"/>
                    <a:pt x="81008" y="77025"/>
                  </a:cubicBezTo>
                  <a:lnTo>
                    <a:pt x="84818" y="77933"/>
                  </a:lnTo>
                  <a:cubicBezTo>
                    <a:pt x="85241" y="78235"/>
                    <a:pt x="85898" y="78525"/>
                    <a:pt x="86088" y="78841"/>
                  </a:cubicBezTo>
                  <a:cubicBezTo>
                    <a:pt x="87510" y="81214"/>
                    <a:pt x="88294" y="81755"/>
                    <a:pt x="86088" y="83683"/>
                  </a:cubicBezTo>
                  <a:cubicBezTo>
                    <a:pt x="85383" y="84298"/>
                    <a:pt x="83548" y="85499"/>
                    <a:pt x="83548" y="85499"/>
                  </a:cubicBezTo>
                  <a:cubicBezTo>
                    <a:pt x="84818" y="85700"/>
                    <a:pt x="85955" y="85961"/>
                    <a:pt x="87358" y="86104"/>
                  </a:cubicBezTo>
                  <a:cubicBezTo>
                    <a:pt x="88925" y="86264"/>
                    <a:pt x="97658" y="86655"/>
                    <a:pt x="98787" y="86709"/>
                  </a:cubicBezTo>
                  <a:cubicBezTo>
                    <a:pt x="99633" y="87012"/>
                    <a:pt x="100790" y="87277"/>
                    <a:pt x="101326" y="87617"/>
                  </a:cubicBezTo>
                  <a:cubicBezTo>
                    <a:pt x="103500" y="88998"/>
                    <a:pt x="101006" y="89500"/>
                    <a:pt x="106406" y="90643"/>
                  </a:cubicBezTo>
                  <a:cubicBezTo>
                    <a:pt x="108528" y="91093"/>
                    <a:pt x="111486" y="91249"/>
                    <a:pt x="114025" y="91551"/>
                  </a:cubicBezTo>
                  <a:cubicBezTo>
                    <a:pt x="120000" y="93687"/>
                    <a:pt x="119320" y="93049"/>
                    <a:pt x="115295" y="97604"/>
                  </a:cubicBezTo>
                  <a:cubicBezTo>
                    <a:pt x="114924" y="98025"/>
                    <a:pt x="108941" y="98412"/>
                    <a:pt x="107676" y="98512"/>
                  </a:cubicBezTo>
                  <a:cubicBezTo>
                    <a:pt x="106406" y="98714"/>
                    <a:pt x="105231" y="98955"/>
                    <a:pt x="103866" y="99117"/>
                  </a:cubicBezTo>
                  <a:cubicBezTo>
                    <a:pt x="102669" y="99260"/>
                    <a:pt x="100554" y="99124"/>
                    <a:pt x="100057" y="99420"/>
                  </a:cubicBezTo>
                  <a:cubicBezTo>
                    <a:pt x="99408" y="99806"/>
                    <a:pt x="100546" y="100259"/>
                    <a:pt x="101326" y="100631"/>
                  </a:cubicBezTo>
                  <a:cubicBezTo>
                    <a:pt x="105402" y="102573"/>
                    <a:pt x="104276" y="102277"/>
                    <a:pt x="110216" y="102749"/>
                  </a:cubicBezTo>
                  <a:cubicBezTo>
                    <a:pt x="111062" y="103052"/>
                    <a:pt x="112073" y="103332"/>
                    <a:pt x="112756" y="103657"/>
                  </a:cubicBezTo>
                  <a:cubicBezTo>
                    <a:pt x="115108" y="104779"/>
                    <a:pt x="114542" y="106118"/>
                    <a:pt x="112756" y="107289"/>
                  </a:cubicBezTo>
                  <a:cubicBezTo>
                    <a:pt x="112234" y="107630"/>
                    <a:pt x="110216" y="107692"/>
                    <a:pt x="108946" y="107894"/>
                  </a:cubicBezTo>
                  <a:cubicBezTo>
                    <a:pt x="108099" y="108197"/>
                    <a:pt x="106632" y="108442"/>
                    <a:pt x="106406" y="108802"/>
                  </a:cubicBezTo>
                  <a:cubicBezTo>
                    <a:pt x="102857" y="114440"/>
                    <a:pt x="112384" y="113371"/>
                    <a:pt x="101326" y="114249"/>
                  </a:cubicBezTo>
                  <a:cubicBezTo>
                    <a:pt x="100480" y="114552"/>
                    <a:pt x="99037" y="114798"/>
                    <a:pt x="98787" y="115157"/>
                  </a:cubicBezTo>
                  <a:cubicBezTo>
                    <a:pt x="98567" y="115472"/>
                    <a:pt x="100057" y="115746"/>
                    <a:pt x="100057" y="116065"/>
                  </a:cubicBezTo>
                  <a:cubicBezTo>
                    <a:pt x="100057" y="116779"/>
                    <a:pt x="100394" y="117582"/>
                    <a:pt x="98787" y="118184"/>
                  </a:cubicBezTo>
                  <a:cubicBezTo>
                    <a:pt x="97148" y="118797"/>
                    <a:pt x="93707" y="118991"/>
                    <a:pt x="91167" y="119394"/>
                  </a:cubicBezTo>
                  <a:lnTo>
                    <a:pt x="87358" y="120000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sp>
          <p:nvSpPr>
            <p:cNvPr id="16" name="Shape 86"/>
            <p:cNvSpPr/>
            <p:nvPr/>
          </p:nvSpPr>
          <p:spPr>
            <a:xfrm>
              <a:off x="3806294" y="5603957"/>
              <a:ext cx="918105" cy="8539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4455"/>
                  </a:moveTo>
                  <a:cubicBezTo>
                    <a:pt x="117037" y="66579"/>
                    <a:pt x="119296" y="65284"/>
                    <a:pt x="115642" y="66463"/>
                  </a:cubicBezTo>
                  <a:cubicBezTo>
                    <a:pt x="114385" y="66868"/>
                    <a:pt x="111907" y="67801"/>
                    <a:pt x="111907" y="67801"/>
                  </a:cubicBezTo>
                  <a:cubicBezTo>
                    <a:pt x="107555" y="70921"/>
                    <a:pt x="112205" y="66841"/>
                    <a:pt x="109417" y="75832"/>
                  </a:cubicBezTo>
                  <a:cubicBezTo>
                    <a:pt x="109181" y="76595"/>
                    <a:pt x="108234" y="76843"/>
                    <a:pt x="107550" y="77170"/>
                  </a:cubicBezTo>
                  <a:cubicBezTo>
                    <a:pt x="106351" y="77743"/>
                    <a:pt x="103815" y="78509"/>
                    <a:pt x="103815" y="78509"/>
                  </a:cubicBezTo>
                  <a:cubicBezTo>
                    <a:pt x="100961" y="83111"/>
                    <a:pt x="101798" y="80998"/>
                    <a:pt x="100703" y="84531"/>
                  </a:cubicBezTo>
                  <a:cubicBezTo>
                    <a:pt x="100910" y="86093"/>
                    <a:pt x="101471" y="87646"/>
                    <a:pt x="101325" y="89216"/>
                  </a:cubicBezTo>
                  <a:cubicBezTo>
                    <a:pt x="101251" y="90016"/>
                    <a:pt x="100609" y="90655"/>
                    <a:pt x="100080" y="91224"/>
                  </a:cubicBezTo>
                  <a:cubicBezTo>
                    <a:pt x="98873" y="92521"/>
                    <a:pt x="97864" y="92687"/>
                    <a:pt x="96345" y="93231"/>
                  </a:cubicBezTo>
                  <a:cubicBezTo>
                    <a:pt x="95930" y="93900"/>
                    <a:pt x="95363" y="94486"/>
                    <a:pt x="95100" y="95239"/>
                  </a:cubicBezTo>
                  <a:cubicBezTo>
                    <a:pt x="94729" y="96304"/>
                    <a:pt x="95226" y="97780"/>
                    <a:pt x="94478" y="98585"/>
                  </a:cubicBezTo>
                  <a:cubicBezTo>
                    <a:pt x="93550" y="99582"/>
                    <a:pt x="90743" y="99923"/>
                    <a:pt x="90743" y="99923"/>
                  </a:cubicBezTo>
                  <a:cubicBezTo>
                    <a:pt x="90121" y="100369"/>
                    <a:pt x="89022" y="100473"/>
                    <a:pt x="88876" y="101262"/>
                  </a:cubicBezTo>
                  <a:cubicBezTo>
                    <a:pt x="88153" y="105146"/>
                    <a:pt x="89529" y="105760"/>
                    <a:pt x="90121" y="108623"/>
                  </a:cubicBezTo>
                  <a:cubicBezTo>
                    <a:pt x="90394" y="109948"/>
                    <a:pt x="90536" y="111300"/>
                    <a:pt x="90743" y="112638"/>
                  </a:cubicBezTo>
                  <a:cubicBezTo>
                    <a:pt x="90536" y="113977"/>
                    <a:pt x="90394" y="115329"/>
                    <a:pt x="90121" y="116654"/>
                  </a:cubicBezTo>
                  <a:cubicBezTo>
                    <a:pt x="89978" y="117342"/>
                    <a:pt x="89962" y="118162"/>
                    <a:pt x="89498" y="118661"/>
                  </a:cubicBezTo>
                  <a:cubicBezTo>
                    <a:pt x="89034" y="119160"/>
                    <a:pt x="88253" y="119107"/>
                    <a:pt x="87631" y="119330"/>
                  </a:cubicBezTo>
                  <a:lnTo>
                    <a:pt x="72691" y="118661"/>
                  </a:lnTo>
                  <a:cubicBezTo>
                    <a:pt x="63771" y="118375"/>
                    <a:pt x="54833" y="118578"/>
                    <a:pt x="45925" y="117992"/>
                  </a:cubicBezTo>
                  <a:cubicBezTo>
                    <a:pt x="44615" y="117906"/>
                    <a:pt x="42190" y="116654"/>
                    <a:pt x="42190" y="116654"/>
                  </a:cubicBezTo>
                  <a:cubicBezTo>
                    <a:pt x="41567" y="116877"/>
                    <a:pt x="40953" y="117129"/>
                    <a:pt x="40322" y="117323"/>
                  </a:cubicBezTo>
                  <a:cubicBezTo>
                    <a:pt x="39500" y="117575"/>
                    <a:pt x="38544" y="117482"/>
                    <a:pt x="37832" y="117992"/>
                  </a:cubicBezTo>
                  <a:cubicBezTo>
                    <a:pt x="37210" y="118438"/>
                    <a:pt x="37002" y="119330"/>
                    <a:pt x="36587" y="120000"/>
                  </a:cubicBezTo>
                  <a:cubicBezTo>
                    <a:pt x="35135" y="119777"/>
                    <a:pt x="33674" y="119613"/>
                    <a:pt x="32230" y="119330"/>
                  </a:cubicBezTo>
                  <a:cubicBezTo>
                    <a:pt x="30512" y="118994"/>
                    <a:pt x="29472" y="118565"/>
                    <a:pt x="27873" y="117992"/>
                  </a:cubicBezTo>
                  <a:cubicBezTo>
                    <a:pt x="27250" y="117546"/>
                    <a:pt x="26473" y="117281"/>
                    <a:pt x="26005" y="116654"/>
                  </a:cubicBezTo>
                  <a:cubicBezTo>
                    <a:pt x="25596" y="116103"/>
                    <a:pt x="25847" y="115145"/>
                    <a:pt x="25383" y="114646"/>
                  </a:cubicBezTo>
                  <a:cubicBezTo>
                    <a:pt x="24325" y="113508"/>
                    <a:pt x="22893" y="112861"/>
                    <a:pt x="21648" y="111969"/>
                  </a:cubicBezTo>
                  <a:cubicBezTo>
                    <a:pt x="18900" y="110000"/>
                    <a:pt x="20514" y="110788"/>
                    <a:pt x="16668" y="109961"/>
                  </a:cubicBezTo>
                  <a:cubicBezTo>
                    <a:pt x="13814" y="105359"/>
                    <a:pt x="15598" y="106455"/>
                    <a:pt x="12311" y="105277"/>
                  </a:cubicBezTo>
                  <a:cubicBezTo>
                    <a:pt x="11896" y="104608"/>
                    <a:pt x="11750" y="103596"/>
                    <a:pt x="11066" y="103269"/>
                  </a:cubicBezTo>
                  <a:cubicBezTo>
                    <a:pt x="9725" y="102629"/>
                    <a:pt x="8114" y="103053"/>
                    <a:pt x="6709" y="102600"/>
                  </a:cubicBezTo>
                  <a:cubicBezTo>
                    <a:pt x="5992" y="102369"/>
                    <a:pt x="5464" y="101708"/>
                    <a:pt x="4841" y="101262"/>
                  </a:cubicBezTo>
                  <a:cubicBezTo>
                    <a:pt x="4335" y="99629"/>
                    <a:pt x="4180" y="98544"/>
                    <a:pt x="2974" y="97246"/>
                  </a:cubicBezTo>
                  <a:cubicBezTo>
                    <a:pt x="2445" y="96678"/>
                    <a:pt x="1729" y="96354"/>
                    <a:pt x="1106" y="95908"/>
                  </a:cubicBezTo>
                  <a:cubicBezTo>
                    <a:pt x="0" y="92339"/>
                    <a:pt x="553" y="95462"/>
                    <a:pt x="1106" y="91893"/>
                  </a:cubicBezTo>
                  <a:cubicBezTo>
                    <a:pt x="1660" y="88321"/>
                    <a:pt x="747" y="86256"/>
                    <a:pt x="2974" y="83862"/>
                  </a:cubicBezTo>
                  <a:cubicBezTo>
                    <a:pt x="3503" y="83294"/>
                    <a:pt x="4219" y="82970"/>
                    <a:pt x="4841" y="82524"/>
                  </a:cubicBezTo>
                  <a:cubicBezTo>
                    <a:pt x="6814" y="79342"/>
                    <a:pt x="5850" y="81279"/>
                    <a:pt x="7331" y="76501"/>
                  </a:cubicBezTo>
                  <a:cubicBezTo>
                    <a:pt x="7539" y="75832"/>
                    <a:pt x="7589" y="75080"/>
                    <a:pt x="7953" y="74493"/>
                  </a:cubicBezTo>
                  <a:cubicBezTo>
                    <a:pt x="9562" y="71899"/>
                    <a:pt x="8962" y="73249"/>
                    <a:pt x="9821" y="70478"/>
                  </a:cubicBezTo>
                  <a:cubicBezTo>
                    <a:pt x="9613" y="69809"/>
                    <a:pt x="9198" y="69176"/>
                    <a:pt x="9198" y="68470"/>
                  </a:cubicBezTo>
                  <a:cubicBezTo>
                    <a:pt x="9198" y="63335"/>
                    <a:pt x="9036" y="58144"/>
                    <a:pt x="9821" y="53079"/>
                  </a:cubicBezTo>
                  <a:cubicBezTo>
                    <a:pt x="9929" y="52383"/>
                    <a:pt x="11037" y="52492"/>
                    <a:pt x="11688" y="52409"/>
                  </a:cubicBezTo>
                  <a:cubicBezTo>
                    <a:pt x="14581" y="52044"/>
                    <a:pt x="17498" y="51963"/>
                    <a:pt x="20403" y="51740"/>
                  </a:cubicBezTo>
                  <a:cubicBezTo>
                    <a:pt x="20448" y="51154"/>
                    <a:pt x="20959" y="41915"/>
                    <a:pt x="21648" y="39694"/>
                  </a:cubicBezTo>
                  <a:cubicBezTo>
                    <a:pt x="21885" y="38931"/>
                    <a:pt x="22589" y="38422"/>
                    <a:pt x="22893" y="37687"/>
                  </a:cubicBezTo>
                  <a:cubicBezTo>
                    <a:pt x="23426" y="36398"/>
                    <a:pt x="24138" y="33672"/>
                    <a:pt x="24138" y="33672"/>
                  </a:cubicBezTo>
                  <a:cubicBezTo>
                    <a:pt x="24345" y="29210"/>
                    <a:pt x="24400" y="24738"/>
                    <a:pt x="24760" y="20287"/>
                  </a:cubicBezTo>
                  <a:cubicBezTo>
                    <a:pt x="24817" y="19585"/>
                    <a:pt x="24919" y="18779"/>
                    <a:pt x="25383" y="18280"/>
                  </a:cubicBezTo>
                  <a:cubicBezTo>
                    <a:pt x="25847" y="17781"/>
                    <a:pt x="26628" y="17834"/>
                    <a:pt x="27250" y="17611"/>
                  </a:cubicBezTo>
                  <a:cubicBezTo>
                    <a:pt x="27458" y="16941"/>
                    <a:pt x="27714" y="16287"/>
                    <a:pt x="27873" y="15603"/>
                  </a:cubicBezTo>
                  <a:cubicBezTo>
                    <a:pt x="28129" y="14499"/>
                    <a:pt x="27908" y="13203"/>
                    <a:pt x="28495" y="12257"/>
                  </a:cubicBezTo>
                  <a:cubicBezTo>
                    <a:pt x="28859" y="11670"/>
                    <a:pt x="29732" y="11781"/>
                    <a:pt x="30363" y="11588"/>
                  </a:cubicBezTo>
                  <a:cubicBezTo>
                    <a:pt x="31185" y="11335"/>
                    <a:pt x="32023" y="11141"/>
                    <a:pt x="32853" y="10918"/>
                  </a:cubicBezTo>
                  <a:cubicBezTo>
                    <a:pt x="34055" y="7041"/>
                    <a:pt x="33794" y="8796"/>
                    <a:pt x="32853" y="2219"/>
                  </a:cubicBezTo>
                  <a:cubicBezTo>
                    <a:pt x="32535" y="0"/>
                    <a:pt x="32769" y="211"/>
                    <a:pt x="31608" y="211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sp>
          <p:nvSpPr>
            <p:cNvPr id="17" name="Shape 87"/>
            <p:cNvSpPr/>
            <p:nvPr/>
          </p:nvSpPr>
          <p:spPr>
            <a:xfrm>
              <a:off x="3195638" y="4872037"/>
              <a:ext cx="865561" cy="7306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507" y="119666"/>
                  </a:moveTo>
                  <a:cubicBezTo>
                    <a:pt x="117942" y="110395"/>
                    <a:pt x="120000" y="120000"/>
                    <a:pt x="117527" y="113409"/>
                  </a:cubicBezTo>
                  <a:cubicBezTo>
                    <a:pt x="116961" y="111902"/>
                    <a:pt x="116646" y="110280"/>
                    <a:pt x="116206" y="108716"/>
                  </a:cubicBezTo>
                  <a:lnTo>
                    <a:pt x="115546" y="106369"/>
                  </a:lnTo>
                  <a:cubicBezTo>
                    <a:pt x="116213" y="105183"/>
                    <a:pt x="117527" y="103295"/>
                    <a:pt x="117527" y="101677"/>
                  </a:cubicBezTo>
                  <a:cubicBezTo>
                    <a:pt x="117527" y="100060"/>
                    <a:pt x="117135" y="95273"/>
                    <a:pt x="116206" y="93073"/>
                  </a:cubicBezTo>
                  <a:cubicBezTo>
                    <a:pt x="115851" y="92232"/>
                    <a:pt x="115447" y="91391"/>
                    <a:pt x="114886" y="90727"/>
                  </a:cubicBezTo>
                  <a:cubicBezTo>
                    <a:pt x="114324" y="90062"/>
                    <a:pt x="113565" y="89684"/>
                    <a:pt x="112905" y="89163"/>
                  </a:cubicBezTo>
                  <a:cubicBezTo>
                    <a:pt x="112685" y="88380"/>
                    <a:pt x="112556" y="87553"/>
                    <a:pt x="112245" y="86816"/>
                  </a:cubicBezTo>
                  <a:cubicBezTo>
                    <a:pt x="111890" y="85975"/>
                    <a:pt x="111012" y="85404"/>
                    <a:pt x="110924" y="84470"/>
                  </a:cubicBezTo>
                  <a:cubicBezTo>
                    <a:pt x="110776" y="82894"/>
                    <a:pt x="111260" y="81315"/>
                    <a:pt x="111584" y="79777"/>
                  </a:cubicBezTo>
                  <a:cubicBezTo>
                    <a:pt x="111922" y="78177"/>
                    <a:pt x="112905" y="75084"/>
                    <a:pt x="112905" y="75084"/>
                  </a:cubicBezTo>
                  <a:cubicBezTo>
                    <a:pt x="111584" y="74563"/>
                    <a:pt x="110101" y="74434"/>
                    <a:pt x="108943" y="73520"/>
                  </a:cubicBezTo>
                  <a:cubicBezTo>
                    <a:pt x="107007" y="71991"/>
                    <a:pt x="107168" y="71821"/>
                    <a:pt x="104982" y="71173"/>
                  </a:cubicBezTo>
                  <a:cubicBezTo>
                    <a:pt x="97515" y="68962"/>
                    <a:pt x="106218" y="72183"/>
                    <a:pt x="97719" y="68827"/>
                  </a:cubicBezTo>
                  <a:cubicBezTo>
                    <a:pt x="97058" y="68566"/>
                    <a:pt x="96317" y="68502"/>
                    <a:pt x="95738" y="68045"/>
                  </a:cubicBezTo>
                  <a:cubicBezTo>
                    <a:pt x="94417" y="67002"/>
                    <a:pt x="93046" y="66044"/>
                    <a:pt x="91776" y="64916"/>
                  </a:cubicBezTo>
                  <a:cubicBezTo>
                    <a:pt x="83112" y="57219"/>
                    <a:pt x="93636" y="66054"/>
                    <a:pt x="87155" y="61788"/>
                  </a:cubicBezTo>
                  <a:cubicBezTo>
                    <a:pt x="85767" y="60875"/>
                    <a:pt x="83193" y="58659"/>
                    <a:pt x="83193" y="58659"/>
                  </a:cubicBezTo>
                  <a:cubicBezTo>
                    <a:pt x="82753" y="57877"/>
                    <a:pt x="82492" y="56900"/>
                    <a:pt x="81872" y="56313"/>
                  </a:cubicBezTo>
                  <a:cubicBezTo>
                    <a:pt x="81329" y="55798"/>
                    <a:pt x="80514" y="55899"/>
                    <a:pt x="79892" y="55531"/>
                  </a:cubicBezTo>
                  <a:cubicBezTo>
                    <a:pt x="79182" y="55110"/>
                    <a:pt x="78571" y="54488"/>
                    <a:pt x="77911" y="53967"/>
                  </a:cubicBezTo>
                  <a:cubicBezTo>
                    <a:pt x="76590" y="54227"/>
                    <a:pt x="75112" y="53962"/>
                    <a:pt x="73949" y="54749"/>
                  </a:cubicBezTo>
                  <a:cubicBezTo>
                    <a:pt x="73345" y="55158"/>
                    <a:pt x="73403" y="56282"/>
                    <a:pt x="73289" y="57095"/>
                  </a:cubicBezTo>
                  <a:cubicBezTo>
                    <a:pt x="72961" y="59424"/>
                    <a:pt x="73520" y="62023"/>
                    <a:pt x="72629" y="64134"/>
                  </a:cubicBezTo>
                  <a:cubicBezTo>
                    <a:pt x="72223" y="65096"/>
                    <a:pt x="70857" y="64607"/>
                    <a:pt x="69988" y="64916"/>
                  </a:cubicBezTo>
                  <a:cubicBezTo>
                    <a:pt x="68654" y="65390"/>
                    <a:pt x="66026" y="66481"/>
                    <a:pt x="66026" y="66481"/>
                  </a:cubicBezTo>
                  <a:cubicBezTo>
                    <a:pt x="67466" y="71600"/>
                    <a:pt x="65466" y="66575"/>
                    <a:pt x="68667" y="69609"/>
                  </a:cubicBezTo>
                  <a:cubicBezTo>
                    <a:pt x="69287" y="70196"/>
                    <a:pt x="69547" y="71173"/>
                    <a:pt x="69988" y="71956"/>
                  </a:cubicBezTo>
                  <a:cubicBezTo>
                    <a:pt x="70483" y="73715"/>
                    <a:pt x="71666" y="77513"/>
                    <a:pt x="71308" y="78995"/>
                  </a:cubicBezTo>
                  <a:cubicBezTo>
                    <a:pt x="71117" y="79787"/>
                    <a:pt x="69988" y="79516"/>
                    <a:pt x="69327" y="79777"/>
                  </a:cubicBezTo>
                  <a:cubicBezTo>
                    <a:pt x="67787" y="79516"/>
                    <a:pt x="66232" y="79356"/>
                    <a:pt x="64706" y="78995"/>
                  </a:cubicBezTo>
                  <a:cubicBezTo>
                    <a:pt x="64023" y="78833"/>
                    <a:pt x="63394" y="78439"/>
                    <a:pt x="62725" y="78213"/>
                  </a:cubicBezTo>
                  <a:cubicBezTo>
                    <a:pt x="61852" y="77917"/>
                    <a:pt x="60964" y="77691"/>
                    <a:pt x="60084" y="77430"/>
                  </a:cubicBezTo>
                  <a:cubicBezTo>
                    <a:pt x="59082" y="76639"/>
                    <a:pt x="57489" y="75084"/>
                    <a:pt x="56122" y="75084"/>
                  </a:cubicBezTo>
                  <a:cubicBezTo>
                    <a:pt x="55426" y="75084"/>
                    <a:pt x="54801" y="75606"/>
                    <a:pt x="54141" y="75866"/>
                  </a:cubicBezTo>
                  <a:cubicBezTo>
                    <a:pt x="53041" y="75606"/>
                    <a:pt x="51962" y="75084"/>
                    <a:pt x="50840" y="75084"/>
                  </a:cubicBezTo>
                  <a:cubicBezTo>
                    <a:pt x="47936" y="75084"/>
                    <a:pt x="49440" y="76411"/>
                    <a:pt x="47539" y="78213"/>
                  </a:cubicBezTo>
                  <a:cubicBezTo>
                    <a:pt x="46995" y="78728"/>
                    <a:pt x="46218" y="78734"/>
                    <a:pt x="45558" y="78995"/>
                  </a:cubicBezTo>
                  <a:cubicBezTo>
                    <a:pt x="41236" y="77289"/>
                    <a:pt x="45478" y="79658"/>
                    <a:pt x="42917" y="75866"/>
                  </a:cubicBezTo>
                  <a:cubicBezTo>
                    <a:pt x="42421" y="75132"/>
                    <a:pt x="41596" y="74823"/>
                    <a:pt x="40936" y="74302"/>
                  </a:cubicBezTo>
                  <a:cubicBezTo>
                    <a:pt x="40056" y="72738"/>
                    <a:pt x="37793" y="71393"/>
                    <a:pt x="38295" y="69609"/>
                  </a:cubicBezTo>
                  <a:lnTo>
                    <a:pt x="39615" y="64916"/>
                  </a:lnTo>
                  <a:lnTo>
                    <a:pt x="40276" y="62570"/>
                  </a:lnTo>
                  <a:cubicBezTo>
                    <a:pt x="40056" y="61266"/>
                    <a:pt x="39911" y="59942"/>
                    <a:pt x="39615" y="58659"/>
                  </a:cubicBezTo>
                  <a:cubicBezTo>
                    <a:pt x="39614" y="58653"/>
                    <a:pt x="37965" y="52796"/>
                    <a:pt x="37635" y="51620"/>
                  </a:cubicBezTo>
                  <a:cubicBezTo>
                    <a:pt x="37634" y="51619"/>
                    <a:pt x="36315" y="46928"/>
                    <a:pt x="36314" y="46927"/>
                  </a:cubicBezTo>
                  <a:lnTo>
                    <a:pt x="33673" y="42235"/>
                  </a:lnTo>
                  <a:lnTo>
                    <a:pt x="31032" y="37542"/>
                  </a:lnTo>
                  <a:cubicBezTo>
                    <a:pt x="27546" y="36165"/>
                    <a:pt x="29630" y="37217"/>
                    <a:pt x="25090" y="33631"/>
                  </a:cubicBezTo>
                  <a:cubicBezTo>
                    <a:pt x="24429" y="33110"/>
                    <a:pt x="23887" y="32251"/>
                    <a:pt x="23109" y="32067"/>
                  </a:cubicBezTo>
                  <a:lnTo>
                    <a:pt x="19807" y="31285"/>
                  </a:lnTo>
                  <a:cubicBezTo>
                    <a:pt x="16110" y="28365"/>
                    <a:pt x="18974" y="31451"/>
                    <a:pt x="17166" y="25028"/>
                  </a:cubicBezTo>
                  <a:cubicBezTo>
                    <a:pt x="16915" y="24136"/>
                    <a:pt x="16201" y="23522"/>
                    <a:pt x="15846" y="22681"/>
                  </a:cubicBezTo>
                  <a:cubicBezTo>
                    <a:pt x="14772" y="20137"/>
                    <a:pt x="15757" y="20230"/>
                    <a:pt x="13865" y="17988"/>
                  </a:cubicBezTo>
                  <a:cubicBezTo>
                    <a:pt x="13304" y="17324"/>
                    <a:pt x="12544" y="16946"/>
                    <a:pt x="11884" y="16424"/>
                  </a:cubicBezTo>
                  <a:cubicBezTo>
                    <a:pt x="11444" y="15642"/>
                    <a:pt x="11125" y="14743"/>
                    <a:pt x="10564" y="14078"/>
                  </a:cubicBezTo>
                  <a:cubicBezTo>
                    <a:pt x="10003" y="13413"/>
                    <a:pt x="9079" y="13248"/>
                    <a:pt x="8583" y="12514"/>
                  </a:cubicBezTo>
                  <a:cubicBezTo>
                    <a:pt x="8148" y="11870"/>
                    <a:pt x="8415" y="10750"/>
                    <a:pt x="7923" y="10167"/>
                  </a:cubicBezTo>
                  <a:cubicBezTo>
                    <a:pt x="6800" y="8838"/>
                    <a:pt x="3961" y="7039"/>
                    <a:pt x="3961" y="7039"/>
                  </a:cubicBezTo>
                  <a:lnTo>
                    <a:pt x="1320" y="2346"/>
                  </a:lnTo>
                  <a:lnTo>
                    <a:pt x="0" y="0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390" y="-37417"/>
            <a:ext cx="8305800" cy="768123"/>
          </a:xfrm>
        </p:spPr>
        <p:txBody>
          <a:bodyPr>
            <a:normAutofit/>
          </a:bodyPr>
          <a:lstStyle/>
          <a:p>
            <a:r>
              <a:rPr lang="en-US" b="1" dirty="0"/>
              <a:t>Plaster Creek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968" y="749799"/>
            <a:ext cx="4862606" cy="632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2" y="1219200"/>
            <a:ext cx="4326039" cy="56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3060"/>
            <a:ext cx="2449220" cy="1614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90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88368"/>
            <a:ext cx="6551368" cy="4669632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834196" y="4567737"/>
            <a:ext cx="5522686" cy="1878880"/>
          </a:xfrm>
          <a:custGeom>
            <a:avLst/>
            <a:gdLst>
              <a:gd name="connsiteX0" fmla="*/ 0 w 5694218"/>
              <a:gd name="connsiteY0" fmla="*/ 2008909 h 2008909"/>
              <a:gd name="connsiteX1" fmla="*/ 1149927 w 5694218"/>
              <a:gd name="connsiteY1" fmla="*/ 2008909 h 2008909"/>
              <a:gd name="connsiteX2" fmla="*/ 2701636 w 5694218"/>
              <a:gd name="connsiteY2" fmla="*/ 0 h 2008909"/>
              <a:gd name="connsiteX3" fmla="*/ 5694218 w 5694218"/>
              <a:gd name="connsiteY3" fmla="*/ 1565563 h 2008909"/>
              <a:gd name="connsiteX4" fmla="*/ 5694218 w 5694218"/>
              <a:gd name="connsiteY4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2701636 w 5694218"/>
              <a:gd name="connsiteY2" fmla="*/ 0 h 2008909"/>
              <a:gd name="connsiteX3" fmla="*/ 5694218 w 5694218"/>
              <a:gd name="connsiteY3" fmla="*/ 1565563 h 2008909"/>
              <a:gd name="connsiteX4" fmla="*/ 5694218 w 5694218"/>
              <a:gd name="connsiteY4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884218 w 5694218"/>
              <a:gd name="connsiteY2" fmla="*/ 886691 h 2008909"/>
              <a:gd name="connsiteX3" fmla="*/ 2701636 w 5694218"/>
              <a:gd name="connsiteY3" fmla="*/ 0 h 2008909"/>
              <a:gd name="connsiteX4" fmla="*/ 5694218 w 5694218"/>
              <a:gd name="connsiteY4" fmla="*/ 1565563 h 2008909"/>
              <a:gd name="connsiteX5" fmla="*/ 5694218 w 5694218"/>
              <a:gd name="connsiteY5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884218 w 5694218"/>
              <a:gd name="connsiteY2" fmla="*/ 886691 h 2008909"/>
              <a:gd name="connsiteX3" fmla="*/ 2258291 w 5694218"/>
              <a:gd name="connsiteY3" fmla="*/ 332509 h 2008909"/>
              <a:gd name="connsiteX4" fmla="*/ 2701636 w 5694218"/>
              <a:gd name="connsiteY4" fmla="*/ 0 h 2008909"/>
              <a:gd name="connsiteX5" fmla="*/ 5694218 w 5694218"/>
              <a:gd name="connsiteY5" fmla="*/ 1565563 h 2008909"/>
              <a:gd name="connsiteX6" fmla="*/ 5694218 w 5694218"/>
              <a:gd name="connsiteY6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884218 w 5694218"/>
              <a:gd name="connsiteY2" fmla="*/ 886691 h 2008909"/>
              <a:gd name="connsiteX3" fmla="*/ 2258291 w 5694218"/>
              <a:gd name="connsiteY3" fmla="*/ 332509 h 2008909"/>
              <a:gd name="connsiteX4" fmla="*/ 2549236 w 5694218"/>
              <a:gd name="connsiteY4" fmla="*/ 55418 h 2008909"/>
              <a:gd name="connsiteX5" fmla="*/ 2701636 w 5694218"/>
              <a:gd name="connsiteY5" fmla="*/ 0 h 2008909"/>
              <a:gd name="connsiteX6" fmla="*/ 5694218 w 5694218"/>
              <a:gd name="connsiteY6" fmla="*/ 1565563 h 2008909"/>
              <a:gd name="connsiteX7" fmla="*/ 5694218 w 5694218"/>
              <a:gd name="connsiteY7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884218 w 5694218"/>
              <a:gd name="connsiteY2" fmla="*/ 886691 h 2008909"/>
              <a:gd name="connsiteX3" fmla="*/ 2258291 w 5694218"/>
              <a:gd name="connsiteY3" fmla="*/ 332509 h 2008909"/>
              <a:gd name="connsiteX4" fmla="*/ 2549236 w 5694218"/>
              <a:gd name="connsiteY4" fmla="*/ 55418 h 2008909"/>
              <a:gd name="connsiteX5" fmla="*/ 2701636 w 5694218"/>
              <a:gd name="connsiteY5" fmla="*/ 0 h 2008909"/>
              <a:gd name="connsiteX6" fmla="*/ 2964873 w 5694218"/>
              <a:gd name="connsiteY6" fmla="*/ 96982 h 2008909"/>
              <a:gd name="connsiteX7" fmla="*/ 5694218 w 5694218"/>
              <a:gd name="connsiteY7" fmla="*/ 1565563 h 2008909"/>
              <a:gd name="connsiteX8" fmla="*/ 5694218 w 5694218"/>
              <a:gd name="connsiteY8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884218 w 5694218"/>
              <a:gd name="connsiteY2" fmla="*/ 886691 h 2008909"/>
              <a:gd name="connsiteX3" fmla="*/ 2258291 w 5694218"/>
              <a:gd name="connsiteY3" fmla="*/ 332509 h 2008909"/>
              <a:gd name="connsiteX4" fmla="*/ 2549236 w 5694218"/>
              <a:gd name="connsiteY4" fmla="*/ 55418 h 2008909"/>
              <a:gd name="connsiteX5" fmla="*/ 2701636 w 5694218"/>
              <a:gd name="connsiteY5" fmla="*/ 0 h 2008909"/>
              <a:gd name="connsiteX6" fmla="*/ 2964873 w 5694218"/>
              <a:gd name="connsiteY6" fmla="*/ 96982 h 2008909"/>
              <a:gd name="connsiteX7" fmla="*/ 3269673 w 5694218"/>
              <a:gd name="connsiteY7" fmla="*/ 235527 h 2008909"/>
              <a:gd name="connsiteX8" fmla="*/ 5694218 w 5694218"/>
              <a:gd name="connsiteY8" fmla="*/ 1565563 h 2008909"/>
              <a:gd name="connsiteX9" fmla="*/ 5694218 w 5694218"/>
              <a:gd name="connsiteY9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884218 w 5694218"/>
              <a:gd name="connsiteY2" fmla="*/ 886691 h 2008909"/>
              <a:gd name="connsiteX3" fmla="*/ 2258291 w 5694218"/>
              <a:gd name="connsiteY3" fmla="*/ 332509 h 2008909"/>
              <a:gd name="connsiteX4" fmla="*/ 2549236 w 5694218"/>
              <a:gd name="connsiteY4" fmla="*/ 55418 h 2008909"/>
              <a:gd name="connsiteX5" fmla="*/ 2701636 w 5694218"/>
              <a:gd name="connsiteY5" fmla="*/ 0 h 2008909"/>
              <a:gd name="connsiteX6" fmla="*/ 2951018 w 5694218"/>
              <a:gd name="connsiteY6" fmla="*/ 27709 h 2008909"/>
              <a:gd name="connsiteX7" fmla="*/ 3269673 w 5694218"/>
              <a:gd name="connsiteY7" fmla="*/ 235527 h 2008909"/>
              <a:gd name="connsiteX8" fmla="*/ 5694218 w 5694218"/>
              <a:gd name="connsiteY8" fmla="*/ 1565563 h 2008909"/>
              <a:gd name="connsiteX9" fmla="*/ 5694218 w 5694218"/>
              <a:gd name="connsiteY9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884218 w 5694218"/>
              <a:gd name="connsiteY2" fmla="*/ 886691 h 2008909"/>
              <a:gd name="connsiteX3" fmla="*/ 2258291 w 5694218"/>
              <a:gd name="connsiteY3" fmla="*/ 332509 h 2008909"/>
              <a:gd name="connsiteX4" fmla="*/ 2549236 w 5694218"/>
              <a:gd name="connsiteY4" fmla="*/ 55418 h 2008909"/>
              <a:gd name="connsiteX5" fmla="*/ 2701636 w 5694218"/>
              <a:gd name="connsiteY5" fmla="*/ 0 h 2008909"/>
              <a:gd name="connsiteX6" fmla="*/ 2951018 w 5694218"/>
              <a:gd name="connsiteY6" fmla="*/ 27709 h 2008909"/>
              <a:gd name="connsiteX7" fmla="*/ 3269673 w 5694218"/>
              <a:gd name="connsiteY7" fmla="*/ 235527 h 2008909"/>
              <a:gd name="connsiteX8" fmla="*/ 3477491 w 5694218"/>
              <a:gd name="connsiteY8" fmla="*/ 401782 h 2008909"/>
              <a:gd name="connsiteX9" fmla="*/ 5694218 w 5694218"/>
              <a:gd name="connsiteY9" fmla="*/ 1565563 h 2008909"/>
              <a:gd name="connsiteX10" fmla="*/ 5694218 w 5694218"/>
              <a:gd name="connsiteY10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884218 w 5694218"/>
              <a:gd name="connsiteY2" fmla="*/ 886691 h 2008909"/>
              <a:gd name="connsiteX3" fmla="*/ 2258291 w 5694218"/>
              <a:gd name="connsiteY3" fmla="*/ 332509 h 2008909"/>
              <a:gd name="connsiteX4" fmla="*/ 2549236 w 5694218"/>
              <a:gd name="connsiteY4" fmla="*/ 55418 h 2008909"/>
              <a:gd name="connsiteX5" fmla="*/ 2701636 w 5694218"/>
              <a:gd name="connsiteY5" fmla="*/ 0 h 2008909"/>
              <a:gd name="connsiteX6" fmla="*/ 2951018 w 5694218"/>
              <a:gd name="connsiteY6" fmla="*/ 27709 h 2008909"/>
              <a:gd name="connsiteX7" fmla="*/ 3269673 w 5694218"/>
              <a:gd name="connsiteY7" fmla="*/ 235527 h 2008909"/>
              <a:gd name="connsiteX8" fmla="*/ 3477491 w 5694218"/>
              <a:gd name="connsiteY8" fmla="*/ 401782 h 2008909"/>
              <a:gd name="connsiteX9" fmla="*/ 3962400 w 5694218"/>
              <a:gd name="connsiteY9" fmla="*/ 775854 h 2008909"/>
              <a:gd name="connsiteX10" fmla="*/ 5694218 w 5694218"/>
              <a:gd name="connsiteY10" fmla="*/ 1565563 h 2008909"/>
              <a:gd name="connsiteX11" fmla="*/ 5694218 w 5694218"/>
              <a:gd name="connsiteY11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884218 w 5694218"/>
              <a:gd name="connsiteY2" fmla="*/ 886691 h 2008909"/>
              <a:gd name="connsiteX3" fmla="*/ 2258291 w 5694218"/>
              <a:gd name="connsiteY3" fmla="*/ 332509 h 2008909"/>
              <a:gd name="connsiteX4" fmla="*/ 2549236 w 5694218"/>
              <a:gd name="connsiteY4" fmla="*/ 55418 h 2008909"/>
              <a:gd name="connsiteX5" fmla="*/ 2701636 w 5694218"/>
              <a:gd name="connsiteY5" fmla="*/ 0 h 2008909"/>
              <a:gd name="connsiteX6" fmla="*/ 2951018 w 5694218"/>
              <a:gd name="connsiteY6" fmla="*/ 27709 h 2008909"/>
              <a:gd name="connsiteX7" fmla="*/ 3269673 w 5694218"/>
              <a:gd name="connsiteY7" fmla="*/ 235527 h 2008909"/>
              <a:gd name="connsiteX8" fmla="*/ 3477491 w 5694218"/>
              <a:gd name="connsiteY8" fmla="*/ 401782 h 2008909"/>
              <a:gd name="connsiteX9" fmla="*/ 3962400 w 5694218"/>
              <a:gd name="connsiteY9" fmla="*/ 775854 h 2008909"/>
              <a:gd name="connsiteX10" fmla="*/ 4350327 w 5694218"/>
              <a:gd name="connsiteY10" fmla="*/ 997527 h 2008909"/>
              <a:gd name="connsiteX11" fmla="*/ 5694218 w 5694218"/>
              <a:gd name="connsiteY11" fmla="*/ 1565563 h 2008909"/>
              <a:gd name="connsiteX12" fmla="*/ 5694218 w 5694218"/>
              <a:gd name="connsiteY12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884218 w 5694218"/>
              <a:gd name="connsiteY2" fmla="*/ 886691 h 2008909"/>
              <a:gd name="connsiteX3" fmla="*/ 2258291 w 5694218"/>
              <a:gd name="connsiteY3" fmla="*/ 332509 h 2008909"/>
              <a:gd name="connsiteX4" fmla="*/ 2549236 w 5694218"/>
              <a:gd name="connsiteY4" fmla="*/ 55418 h 2008909"/>
              <a:gd name="connsiteX5" fmla="*/ 2701636 w 5694218"/>
              <a:gd name="connsiteY5" fmla="*/ 0 h 2008909"/>
              <a:gd name="connsiteX6" fmla="*/ 2951018 w 5694218"/>
              <a:gd name="connsiteY6" fmla="*/ 27709 h 2008909"/>
              <a:gd name="connsiteX7" fmla="*/ 3269673 w 5694218"/>
              <a:gd name="connsiteY7" fmla="*/ 235527 h 2008909"/>
              <a:gd name="connsiteX8" fmla="*/ 3477491 w 5694218"/>
              <a:gd name="connsiteY8" fmla="*/ 401782 h 2008909"/>
              <a:gd name="connsiteX9" fmla="*/ 3962400 w 5694218"/>
              <a:gd name="connsiteY9" fmla="*/ 775854 h 2008909"/>
              <a:gd name="connsiteX10" fmla="*/ 4350327 w 5694218"/>
              <a:gd name="connsiteY10" fmla="*/ 997527 h 2008909"/>
              <a:gd name="connsiteX11" fmla="*/ 4585854 w 5694218"/>
              <a:gd name="connsiteY11" fmla="*/ 1163782 h 2008909"/>
              <a:gd name="connsiteX12" fmla="*/ 5694218 w 5694218"/>
              <a:gd name="connsiteY12" fmla="*/ 1565563 h 2008909"/>
              <a:gd name="connsiteX13" fmla="*/ 5694218 w 5694218"/>
              <a:gd name="connsiteY13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884218 w 5694218"/>
              <a:gd name="connsiteY2" fmla="*/ 886691 h 2008909"/>
              <a:gd name="connsiteX3" fmla="*/ 2258291 w 5694218"/>
              <a:gd name="connsiteY3" fmla="*/ 332509 h 2008909"/>
              <a:gd name="connsiteX4" fmla="*/ 2549236 w 5694218"/>
              <a:gd name="connsiteY4" fmla="*/ 55418 h 2008909"/>
              <a:gd name="connsiteX5" fmla="*/ 2701636 w 5694218"/>
              <a:gd name="connsiteY5" fmla="*/ 0 h 2008909"/>
              <a:gd name="connsiteX6" fmla="*/ 2951018 w 5694218"/>
              <a:gd name="connsiteY6" fmla="*/ 27709 h 2008909"/>
              <a:gd name="connsiteX7" fmla="*/ 3269673 w 5694218"/>
              <a:gd name="connsiteY7" fmla="*/ 235527 h 2008909"/>
              <a:gd name="connsiteX8" fmla="*/ 3477491 w 5694218"/>
              <a:gd name="connsiteY8" fmla="*/ 401782 h 2008909"/>
              <a:gd name="connsiteX9" fmla="*/ 3962400 w 5694218"/>
              <a:gd name="connsiteY9" fmla="*/ 775854 h 2008909"/>
              <a:gd name="connsiteX10" fmla="*/ 4350327 w 5694218"/>
              <a:gd name="connsiteY10" fmla="*/ 997527 h 2008909"/>
              <a:gd name="connsiteX11" fmla="*/ 4585854 w 5694218"/>
              <a:gd name="connsiteY11" fmla="*/ 1163782 h 2008909"/>
              <a:gd name="connsiteX12" fmla="*/ 5084618 w 5694218"/>
              <a:gd name="connsiteY12" fmla="*/ 1357745 h 2008909"/>
              <a:gd name="connsiteX13" fmla="*/ 5694218 w 5694218"/>
              <a:gd name="connsiteY13" fmla="*/ 1565563 h 2008909"/>
              <a:gd name="connsiteX14" fmla="*/ 5694218 w 5694218"/>
              <a:gd name="connsiteY14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399309 w 5694218"/>
              <a:gd name="connsiteY2" fmla="*/ 1510145 h 2008909"/>
              <a:gd name="connsiteX3" fmla="*/ 1884218 w 5694218"/>
              <a:gd name="connsiteY3" fmla="*/ 886691 h 2008909"/>
              <a:gd name="connsiteX4" fmla="*/ 2258291 w 5694218"/>
              <a:gd name="connsiteY4" fmla="*/ 332509 h 2008909"/>
              <a:gd name="connsiteX5" fmla="*/ 2549236 w 5694218"/>
              <a:gd name="connsiteY5" fmla="*/ 55418 h 2008909"/>
              <a:gd name="connsiteX6" fmla="*/ 2701636 w 5694218"/>
              <a:gd name="connsiteY6" fmla="*/ 0 h 2008909"/>
              <a:gd name="connsiteX7" fmla="*/ 2951018 w 5694218"/>
              <a:gd name="connsiteY7" fmla="*/ 27709 h 2008909"/>
              <a:gd name="connsiteX8" fmla="*/ 3269673 w 5694218"/>
              <a:gd name="connsiteY8" fmla="*/ 235527 h 2008909"/>
              <a:gd name="connsiteX9" fmla="*/ 3477491 w 5694218"/>
              <a:gd name="connsiteY9" fmla="*/ 401782 h 2008909"/>
              <a:gd name="connsiteX10" fmla="*/ 3962400 w 5694218"/>
              <a:gd name="connsiteY10" fmla="*/ 775854 h 2008909"/>
              <a:gd name="connsiteX11" fmla="*/ 4350327 w 5694218"/>
              <a:gd name="connsiteY11" fmla="*/ 997527 h 2008909"/>
              <a:gd name="connsiteX12" fmla="*/ 4585854 w 5694218"/>
              <a:gd name="connsiteY12" fmla="*/ 1163782 h 2008909"/>
              <a:gd name="connsiteX13" fmla="*/ 5084618 w 5694218"/>
              <a:gd name="connsiteY13" fmla="*/ 1357745 h 2008909"/>
              <a:gd name="connsiteX14" fmla="*/ 5694218 w 5694218"/>
              <a:gd name="connsiteY14" fmla="*/ 1565563 h 2008909"/>
              <a:gd name="connsiteX15" fmla="*/ 5694218 w 5694218"/>
              <a:gd name="connsiteY15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399309 w 5694218"/>
              <a:gd name="connsiteY2" fmla="*/ 1510145 h 2008909"/>
              <a:gd name="connsiteX3" fmla="*/ 1634836 w 5694218"/>
              <a:gd name="connsiteY3" fmla="*/ 1246909 h 2008909"/>
              <a:gd name="connsiteX4" fmla="*/ 1884218 w 5694218"/>
              <a:gd name="connsiteY4" fmla="*/ 886691 h 2008909"/>
              <a:gd name="connsiteX5" fmla="*/ 2258291 w 5694218"/>
              <a:gd name="connsiteY5" fmla="*/ 332509 h 2008909"/>
              <a:gd name="connsiteX6" fmla="*/ 2549236 w 5694218"/>
              <a:gd name="connsiteY6" fmla="*/ 55418 h 2008909"/>
              <a:gd name="connsiteX7" fmla="*/ 2701636 w 5694218"/>
              <a:gd name="connsiteY7" fmla="*/ 0 h 2008909"/>
              <a:gd name="connsiteX8" fmla="*/ 2951018 w 5694218"/>
              <a:gd name="connsiteY8" fmla="*/ 27709 h 2008909"/>
              <a:gd name="connsiteX9" fmla="*/ 3269673 w 5694218"/>
              <a:gd name="connsiteY9" fmla="*/ 235527 h 2008909"/>
              <a:gd name="connsiteX10" fmla="*/ 3477491 w 5694218"/>
              <a:gd name="connsiteY10" fmla="*/ 401782 h 2008909"/>
              <a:gd name="connsiteX11" fmla="*/ 3962400 w 5694218"/>
              <a:gd name="connsiteY11" fmla="*/ 775854 h 2008909"/>
              <a:gd name="connsiteX12" fmla="*/ 4350327 w 5694218"/>
              <a:gd name="connsiteY12" fmla="*/ 997527 h 2008909"/>
              <a:gd name="connsiteX13" fmla="*/ 4585854 w 5694218"/>
              <a:gd name="connsiteY13" fmla="*/ 1163782 h 2008909"/>
              <a:gd name="connsiteX14" fmla="*/ 5084618 w 5694218"/>
              <a:gd name="connsiteY14" fmla="*/ 1357745 h 2008909"/>
              <a:gd name="connsiteX15" fmla="*/ 5694218 w 5694218"/>
              <a:gd name="connsiteY15" fmla="*/ 1565563 h 2008909"/>
              <a:gd name="connsiteX16" fmla="*/ 5694218 w 5694218"/>
              <a:gd name="connsiteY16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316182 w 5694218"/>
              <a:gd name="connsiteY2" fmla="*/ 1704109 h 2008909"/>
              <a:gd name="connsiteX3" fmla="*/ 1399309 w 5694218"/>
              <a:gd name="connsiteY3" fmla="*/ 1510145 h 2008909"/>
              <a:gd name="connsiteX4" fmla="*/ 1634836 w 5694218"/>
              <a:gd name="connsiteY4" fmla="*/ 1246909 h 2008909"/>
              <a:gd name="connsiteX5" fmla="*/ 1884218 w 5694218"/>
              <a:gd name="connsiteY5" fmla="*/ 886691 h 2008909"/>
              <a:gd name="connsiteX6" fmla="*/ 2258291 w 5694218"/>
              <a:gd name="connsiteY6" fmla="*/ 332509 h 2008909"/>
              <a:gd name="connsiteX7" fmla="*/ 2549236 w 5694218"/>
              <a:gd name="connsiteY7" fmla="*/ 55418 h 2008909"/>
              <a:gd name="connsiteX8" fmla="*/ 2701636 w 5694218"/>
              <a:gd name="connsiteY8" fmla="*/ 0 h 2008909"/>
              <a:gd name="connsiteX9" fmla="*/ 2951018 w 5694218"/>
              <a:gd name="connsiteY9" fmla="*/ 27709 h 2008909"/>
              <a:gd name="connsiteX10" fmla="*/ 3269673 w 5694218"/>
              <a:gd name="connsiteY10" fmla="*/ 235527 h 2008909"/>
              <a:gd name="connsiteX11" fmla="*/ 3477491 w 5694218"/>
              <a:gd name="connsiteY11" fmla="*/ 401782 h 2008909"/>
              <a:gd name="connsiteX12" fmla="*/ 3962400 w 5694218"/>
              <a:gd name="connsiteY12" fmla="*/ 775854 h 2008909"/>
              <a:gd name="connsiteX13" fmla="*/ 4350327 w 5694218"/>
              <a:gd name="connsiteY13" fmla="*/ 997527 h 2008909"/>
              <a:gd name="connsiteX14" fmla="*/ 4585854 w 5694218"/>
              <a:gd name="connsiteY14" fmla="*/ 1163782 h 2008909"/>
              <a:gd name="connsiteX15" fmla="*/ 5084618 w 5694218"/>
              <a:gd name="connsiteY15" fmla="*/ 1357745 h 2008909"/>
              <a:gd name="connsiteX16" fmla="*/ 5694218 w 5694218"/>
              <a:gd name="connsiteY16" fmla="*/ 1565563 h 2008909"/>
              <a:gd name="connsiteX17" fmla="*/ 5694218 w 5694218"/>
              <a:gd name="connsiteY17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316182 w 5694218"/>
              <a:gd name="connsiteY2" fmla="*/ 1704109 h 2008909"/>
              <a:gd name="connsiteX3" fmla="*/ 1399309 w 5694218"/>
              <a:gd name="connsiteY3" fmla="*/ 1510145 h 2008909"/>
              <a:gd name="connsiteX4" fmla="*/ 1634836 w 5694218"/>
              <a:gd name="connsiteY4" fmla="*/ 1205345 h 2008909"/>
              <a:gd name="connsiteX5" fmla="*/ 1884218 w 5694218"/>
              <a:gd name="connsiteY5" fmla="*/ 886691 h 2008909"/>
              <a:gd name="connsiteX6" fmla="*/ 2258291 w 5694218"/>
              <a:gd name="connsiteY6" fmla="*/ 332509 h 2008909"/>
              <a:gd name="connsiteX7" fmla="*/ 2549236 w 5694218"/>
              <a:gd name="connsiteY7" fmla="*/ 55418 h 2008909"/>
              <a:gd name="connsiteX8" fmla="*/ 2701636 w 5694218"/>
              <a:gd name="connsiteY8" fmla="*/ 0 h 2008909"/>
              <a:gd name="connsiteX9" fmla="*/ 2951018 w 5694218"/>
              <a:gd name="connsiteY9" fmla="*/ 27709 h 2008909"/>
              <a:gd name="connsiteX10" fmla="*/ 3269673 w 5694218"/>
              <a:gd name="connsiteY10" fmla="*/ 235527 h 2008909"/>
              <a:gd name="connsiteX11" fmla="*/ 3477491 w 5694218"/>
              <a:gd name="connsiteY11" fmla="*/ 401782 h 2008909"/>
              <a:gd name="connsiteX12" fmla="*/ 3962400 w 5694218"/>
              <a:gd name="connsiteY12" fmla="*/ 775854 h 2008909"/>
              <a:gd name="connsiteX13" fmla="*/ 4350327 w 5694218"/>
              <a:gd name="connsiteY13" fmla="*/ 997527 h 2008909"/>
              <a:gd name="connsiteX14" fmla="*/ 4585854 w 5694218"/>
              <a:gd name="connsiteY14" fmla="*/ 1163782 h 2008909"/>
              <a:gd name="connsiteX15" fmla="*/ 5084618 w 5694218"/>
              <a:gd name="connsiteY15" fmla="*/ 1357745 h 2008909"/>
              <a:gd name="connsiteX16" fmla="*/ 5694218 w 5694218"/>
              <a:gd name="connsiteY16" fmla="*/ 1565563 h 2008909"/>
              <a:gd name="connsiteX17" fmla="*/ 5694218 w 5694218"/>
              <a:gd name="connsiteY17" fmla="*/ 1565563 h 2008909"/>
              <a:gd name="connsiteX0" fmla="*/ 0 w 5694218"/>
              <a:gd name="connsiteY0" fmla="*/ 2008909 h 2008909"/>
              <a:gd name="connsiteX1" fmla="*/ 1191490 w 5694218"/>
              <a:gd name="connsiteY1" fmla="*/ 1814946 h 2008909"/>
              <a:gd name="connsiteX2" fmla="*/ 1399309 w 5694218"/>
              <a:gd name="connsiteY2" fmla="*/ 1510145 h 2008909"/>
              <a:gd name="connsiteX3" fmla="*/ 1634836 w 5694218"/>
              <a:gd name="connsiteY3" fmla="*/ 1205345 h 2008909"/>
              <a:gd name="connsiteX4" fmla="*/ 1884218 w 5694218"/>
              <a:gd name="connsiteY4" fmla="*/ 886691 h 2008909"/>
              <a:gd name="connsiteX5" fmla="*/ 2258291 w 5694218"/>
              <a:gd name="connsiteY5" fmla="*/ 332509 h 2008909"/>
              <a:gd name="connsiteX6" fmla="*/ 2549236 w 5694218"/>
              <a:gd name="connsiteY6" fmla="*/ 55418 h 2008909"/>
              <a:gd name="connsiteX7" fmla="*/ 2701636 w 5694218"/>
              <a:gd name="connsiteY7" fmla="*/ 0 h 2008909"/>
              <a:gd name="connsiteX8" fmla="*/ 2951018 w 5694218"/>
              <a:gd name="connsiteY8" fmla="*/ 27709 h 2008909"/>
              <a:gd name="connsiteX9" fmla="*/ 3269673 w 5694218"/>
              <a:gd name="connsiteY9" fmla="*/ 235527 h 2008909"/>
              <a:gd name="connsiteX10" fmla="*/ 3477491 w 5694218"/>
              <a:gd name="connsiteY10" fmla="*/ 401782 h 2008909"/>
              <a:gd name="connsiteX11" fmla="*/ 3962400 w 5694218"/>
              <a:gd name="connsiteY11" fmla="*/ 775854 h 2008909"/>
              <a:gd name="connsiteX12" fmla="*/ 4350327 w 5694218"/>
              <a:gd name="connsiteY12" fmla="*/ 997527 h 2008909"/>
              <a:gd name="connsiteX13" fmla="*/ 4585854 w 5694218"/>
              <a:gd name="connsiteY13" fmla="*/ 1163782 h 2008909"/>
              <a:gd name="connsiteX14" fmla="*/ 5084618 w 5694218"/>
              <a:gd name="connsiteY14" fmla="*/ 1357745 h 2008909"/>
              <a:gd name="connsiteX15" fmla="*/ 5694218 w 5694218"/>
              <a:gd name="connsiteY15" fmla="*/ 1565563 h 2008909"/>
              <a:gd name="connsiteX16" fmla="*/ 5694218 w 5694218"/>
              <a:gd name="connsiteY16" fmla="*/ 1565563 h 2008909"/>
              <a:gd name="connsiteX0" fmla="*/ 0 w 5694218"/>
              <a:gd name="connsiteY0" fmla="*/ 2008909 h 2008909"/>
              <a:gd name="connsiteX1" fmla="*/ 1399309 w 5694218"/>
              <a:gd name="connsiteY1" fmla="*/ 1510145 h 2008909"/>
              <a:gd name="connsiteX2" fmla="*/ 1634836 w 5694218"/>
              <a:gd name="connsiteY2" fmla="*/ 1205345 h 2008909"/>
              <a:gd name="connsiteX3" fmla="*/ 1884218 w 5694218"/>
              <a:gd name="connsiteY3" fmla="*/ 886691 h 2008909"/>
              <a:gd name="connsiteX4" fmla="*/ 2258291 w 5694218"/>
              <a:gd name="connsiteY4" fmla="*/ 332509 h 2008909"/>
              <a:gd name="connsiteX5" fmla="*/ 2549236 w 5694218"/>
              <a:gd name="connsiteY5" fmla="*/ 55418 h 2008909"/>
              <a:gd name="connsiteX6" fmla="*/ 2701636 w 5694218"/>
              <a:gd name="connsiteY6" fmla="*/ 0 h 2008909"/>
              <a:gd name="connsiteX7" fmla="*/ 2951018 w 5694218"/>
              <a:gd name="connsiteY7" fmla="*/ 27709 h 2008909"/>
              <a:gd name="connsiteX8" fmla="*/ 3269673 w 5694218"/>
              <a:gd name="connsiteY8" fmla="*/ 235527 h 2008909"/>
              <a:gd name="connsiteX9" fmla="*/ 3477491 w 5694218"/>
              <a:gd name="connsiteY9" fmla="*/ 401782 h 2008909"/>
              <a:gd name="connsiteX10" fmla="*/ 3962400 w 5694218"/>
              <a:gd name="connsiteY10" fmla="*/ 775854 h 2008909"/>
              <a:gd name="connsiteX11" fmla="*/ 4350327 w 5694218"/>
              <a:gd name="connsiteY11" fmla="*/ 997527 h 2008909"/>
              <a:gd name="connsiteX12" fmla="*/ 4585854 w 5694218"/>
              <a:gd name="connsiteY12" fmla="*/ 1163782 h 2008909"/>
              <a:gd name="connsiteX13" fmla="*/ 5084618 w 5694218"/>
              <a:gd name="connsiteY13" fmla="*/ 1357745 h 2008909"/>
              <a:gd name="connsiteX14" fmla="*/ 5694218 w 5694218"/>
              <a:gd name="connsiteY14" fmla="*/ 1565563 h 2008909"/>
              <a:gd name="connsiteX15" fmla="*/ 5694218 w 5694218"/>
              <a:gd name="connsiteY15" fmla="*/ 1565563 h 2008909"/>
              <a:gd name="connsiteX0" fmla="*/ 0 w 5694218"/>
              <a:gd name="connsiteY0" fmla="*/ 2008909 h 2008909"/>
              <a:gd name="connsiteX1" fmla="*/ 762000 w 5694218"/>
              <a:gd name="connsiteY1" fmla="*/ 1967345 h 2008909"/>
              <a:gd name="connsiteX2" fmla="*/ 1399309 w 5694218"/>
              <a:gd name="connsiteY2" fmla="*/ 1510145 h 2008909"/>
              <a:gd name="connsiteX3" fmla="*/ 1634836 w 5694218"/>
              <a:gd name="connsiteY3" fmla="*/ 1205345 h 2008909"/>
              <a:gd name="connsiteX4" fmla="*/ 1884218 w 5694218"/>
              <a:gd name="connsiteY4" fmla="*/ 886691 h 2008909"/>
              <a:gd name="connsiteX5" fmla="*/ 2258291 w 5694218"/>
              <a:gd name="connsiteY5" fmla="*/ 332509 h 2008909"/>
              <a:gd name="connsiteX6" fmla="*/ 2549236 w 5694218"/>
              <a:gd name="connsiteY6" fmla="*/ 55418 h 2008909"/>
              <a:gd name="connsiteX7" fmla="*/ 2701636 w 5694218"/>
              <a:gd name="connsiteY7" fmla="*/ 0 h 2008909"/>
              <a:gd name="connsiteX8" fmla="*/ 2951018 w 5694218"/>
              <a:gd name="connsiteY8" fmla="*/ 27709 h 2008909"/>
              <a:gd name="connsiteX9" fmla="*/ 3269673 w 5694218"/>
              <a:gd name="connsiteY9" fmla="*/ 235527 h 2008909"/>
              <a:gd name="connsiteX10" fmla="*/ 3477491 w 5694218"/>
              <a:gd name="connsiteY10" fmla="*/ 401782 h 2008909"/>
              <a:gd name="connsiteX11" fmla="*/ 3962400 w 5694218"/>
              <a:gd name="connsiteY11" fmla="*/ 775854 h 2008909"/>
              <a:gd name="connsiteX12" fmla="*/ 4350327 w 5694218"/>
              <a:gd name="connsiteY12" fmla="*/ 997527 h 2008909"/>
              <a:gd name="connsiteX13" fmla="*/ 4585854 w 5694218"/>
              <a:gd name="connsiteY13" fmla="*/ 1163782 h 2008909"/>
              <a:gd name="connsiteX14" fmla="*/ 5084618 w 5694218"/>
              <a:gd name="connsiteY14" fmla="*/ 1357745 h 2008909"/>
              <a:gd name="connsiteX15" fmla="*/ 5694218 w 5694218"/>
              <a:gd name="connsiteY15" fmla="*/ 1565563 h 2008909"/>
              <a:gd name="connsiteX16" fmla="*/ 5694218 w 5694218"/>
              <a:gd name="connsiteY16" fmla="*/ 1565563 h 2008909"/>
              <a:gd name="connsiteX0" fmla="*/ 0 w 5694218"/>
              <a:gd name="connsiteY0" fmla="*/ 2008909 h 2008909"/>
              <a:gd name="connsiteX1" fmla="*/ 762000 w 5694218"/>
              <a:gd name="connsiteY1" fmla="*/ 1967345 h 2008909"/>
              <a:gd name="connsiteX2" fmla="*/ 1191491 w 5694218"/>
              <a:gd name="connsiteY2" fmla="*/ 1828800 h 2008909"/>
              <a:gd name="connsiteX3" fmla="*/ 1399309 w 5694218"/>
              <a:gd name="connsiteY3" fmla="*/ 1510145 h 2008909"/>
              <a:gd name="connsiteX4" fmla="*/ 1634836 w 5694218"/>
              <a:gd name="connsiteY4" fmla="*/ 1205345 h 2008909"/>
              <a:gd name="connsiteX5" fmla="*/ 1884218 w 5694218"/>
              <a:gd name="connsiteY5" fmla="*/ 886691 h 2008909"/>
              <a:gd name="connsiteX6" fmla="*/ 2258291 w 5694218"/>
              <a:gd name="connsiteY6" fmla="*/ 332509 h 2008909"/>
              <a:gd name="connsiteX7" fmla="*/ 2549236 w 5694218"/>
              <a:gd name="connsiteY7" fmla="*/ 55418 h 2008909"/>
              <a:gd name="connsiteX8" fmla="*/ 2701636 w 5694218"/>
              <a:gd name="connsiteY8" fmla="*/ 0 h 2008909"/>
              <a:gd name="connsiteX9" fmla="*/ 2951018 w 5694218"/>
              <a:gd name="connsiteY9" fmla="*/ 27709 h 2008909"/>
              <a:gd name="connsiteX10" fmla="*/ 3269673 w 5694218"/>
              <a:gd name="connsiteY10" fmla="*/ 235527 h 2008909"/>
              <a:gd name="connsiteX11" fmla="*/ 3477491 w 5694218"/>
              <a:gd name="connsiteY11" fmla="*/ 401782 h 2008909"/>
              <a:gd name="connsiteX12" fmla="*/ 3962400 w 5694218"/>
              <a:gd name="connsiteY12" fmla="*/ 775854 h 2008909"/>
              <a:gd name="connsiteX13" fmla="*/ 4350327 w 5694218"/>
              <a:gd name="connsiteY13" fmla="*/ 997527 h 2008909"/>
              <a:gd name="connsiteX14" fmla="*/ 4585854 w 5694218"/>
              <a:gd name="connsiteY14" fmla="*/ 1163782 h 2008909"/>
              <a:gd name="connsiteX15" fmla="*/ 5084618 w 5694218"/>
              <a:gd name="connsiteY15" fmla="*/ 1357745 h 2008909"/>
              <a:gd name="connsiteX16" fmla="*/ 5694218 w 5694218"/>
              <a:gd name="connsiteY16" fmla="*/ 1565563 h 2008909"/>
              <a:gd name="connsiteX17" fmla="*/ 5694218 w 5694218"/>
              <a:gd name="connsiteY17" fmla="*/ 1565563 h 2008909"/>
              <a:gd name="connsiteX0" fmla="*/ 0 w 5694218"/>
              <a:gd name="connsiteY0" fmla="*/ 2008909 h 2008909"/>
              <a:gd name="connsiteX1" fmla="*/ 762000 w 5694218"/>
              <a:gd name="connsiteY1" fmla="*/ 1967345 h 2008909"/>
              <a:gd name="connsiteX2" fmla="*/ 955964 w 5694218"/>
              <a:gd name="connsiteY2" fmla="*/ 1939636 h 2008909"/>
              <a:gd name="connsiteX3" fmla="*/ 1191491 w 5694218"/>
              <a:gd name="connsiteY3" fmla="*/ 1828800 h 2008909"/>
              <a:gd name="connsiteX4" fmla="*/ 1399309 w 5694218"/>
              <a:gd name="connsiteY4" fmla="*/ 1510145 h 2008909"/>
              <a:gd name="connsiteX5" fmla="*/ 1634836 w 5694218"/>
              <a:gd name="connsiteY5" fmla="*/ 1205345 h 2008909"/>
              <a:gd name="connsiteX6" fmla="*/ 1884218 w 5694218"/>
              <a:gd name="connsiteY6" fmla="*/ 886691 h 2008909"/>
              <a:gd name="connsiteX7" fmla="*/ 2258291 w 5694218"/>
              <a:gd name="connsiteY7" fmla="*/ 332509 h 2008909"/>
              <a:gd name="connsiteX8" fmla="*/ 2549236 w 5694218"/>
              <a:gd name="connsiteY8" fmla="*/ 55418 h 2008909"/>
              <a:gd name="connsiteX9" fmla="*/ 2701636 w 5694218"/>
              <a:gd name="connsiteY9" fmla="*/ 0 h 2008909"/>
              <a:gd name="connsiteX10" fmla="*/ 2951018 w 5694218"/>
              <a:gd name="connsiteY10" fmla="*/ 27709 h 2008909"/>
              <a:gd name="connsiteX11" fmla="*/ 3269673 w 5694218"/>
              <a:gd name="connsiteY11" fmla="*/ 235527 h 2008909"/>
              <a:gd name="connsiteX12" fmla="*/ 3477491 w 5694218"/>
              <a:gd name="connsiteY12" fmla="*/ 401782 h 2008909"/>
              <a:gd name="connsiteX13" fmla="*/ 3962400 w 5694218"/>
              <a:gd name="connsiteY13" fmla="*/ 775854 h 2008909"/>
              <a:gd name="connsiteX14" fmla="*/ 4350327 w 5694218"/>
              <a:gd name="connsiteY14" fmla="*/ 997527 h 2008909"/>
              <a:gd name="connsiteX15" fmla="*/ 4585854 w 5694218"/>
              <a:gd name="connsiteY15" fmla="*/ 1163782 h 2008909"/>
              <a:gd name="connsiteX16" fmla="*/ 5084618 w 5694218"/>
              <a:gd name="connsiteY16" fmla="*/ 1357745 h 2008909"/>
              <a:gd name="connsiteX17" fmla="*/ 5694218 w 5694218"/>
              <a:gd name="connsiteY17" fmla="*/ 1565563 h 2008909"/>
              <a:gd name="connsiteX18" fmla="*/ 5694218 w 5694218"/>
              <a:gd name="connsiteY18" fmla="*/ 1565563 h 2008909"/>
              <a:gd name="connsiteX0" fmla="*/ 0 w 5694218"/>
              <a:gd name="connsiteY0" fmla="*/ 2008909 h 2008909"/>
              <a:gd name="connsiteX1" fmla="*/ 762000 w 5694218"/>
              <a:gd name="connsiteY1" fmla="*/ 1967345 h 2008909"/>
              <a:gd name="connsiteX2" fmla="*/ 955964 w 5694218"/>
              <a:gd name="connsiteY2" fmla="*/ 1939636 h 2008909"/>
              <a:gd name="connsiteX3" fmla="*/ 1191491 w 5694218"/>
              <a:gd name="connsiteY3" fmla="*/ 1828800 h 2008909"/>
              <a:gd name="connsiteX4" fmla="*/ 1427018 w 5694218"/>
              <a:gd name="connsiteY4" fmla="*/ 1648691 h 2008909"/>
              <a:gd name="connsiteX5" fmla="*/ 1399309 w 5694218"/>
              <a:gd name="connsiteY5" fmla="*/ 1510145 h 2008909"/>
              <a:gd name="connsiteX6" fmla="*/ 1634836 w 5694218"/>
              <a:gd name="connsiteY6" fmla="*/ 1205345 h 2008909"/>
              <a:gd name="connsiteX7" fmla="*/ 1884218 w 5694218"/>
              <a:gd name="connsiteY7" fmla="*/ 886691 h 2008909"/>
              <a:gd name="connsiteX8" fmla="*/ 2258291 w 5694218"/>
              <a:gd name="connsiteY8" fmla="*/ 332509 h 2008909"/>
              <a:gd name="connsiteX9" fmla="*/ 2549236 w 5694218"/>
              <a:gd name="connsiteY9" fmla="*/ 55418 h 2008909"/>
              <a:gd name="connsiteX10" fmla="*/ 2701636 w 5694218"/>
              <a:gd name="connsiteY10" fmla="*/ 0 h 2008909"/>
              <a:gd name="connsiteX11" fmla="*/ 2951018 w 5694218"/>
              <a:gd name="connsiteY11" fmla="*/ 27709 h 2008909"/>
              <a:gd name="connsiteX12" fmla="*/ 3269673 w 5694218"/>
              <a:gd name="connsiteY12" fmla="*/ 235527 h 2008909"/>
              <a:gd name="connsiteX13" fmla="*/ 3477491 w 5694218"/>
              <a:gd name="connsiteY13" fmla="*/ 401782 h 2008909"/>
              <a:gd name="connsiteX14" fmla="*/ 3962400 w 5694218"/>
              <a:gd name="connsiteY14" fmla="*/ 775854 h 2008909"/>
              <a:gd name="connsiteX15" fmla="*/ 4350327 w 5694218"/>
              <a:gd name="connsiteY15" fmla="*/ 997527 h 2008909"/>
              <a:gd name="connsiteX16" fmla="*/ 4585854 w 5694218"/>
              <a:gd name="connsiteY16" fmla="*/ 1163782 h 2008909"/>
              <a:gd name="connsiteX17" fmla="*/ 5084618 w 5694218"/>
              <a:gd name="connsiteY17" fmla="*/ 1357745 h 2008909"/>
              <a:gd name="connsiteX18" fmla="*/ 5694218 w 5694218"/>
              <a:gd name="connsiteY18" fmla="*/ 1565563 h 2008909"/>
              <a:gd name="connsiteX19" fmla="*/ 5694218 w 5694218"/>
              <a:gd name="connsiteY19" fmla="*/ 1565563 h 2008909"/>
              <a:gd name="connsiteX0" fmla="*/ 0 w 5694218"/>
              <a:gd name="connsiteY0" fmla="*/ 2008909 h 2008909"/>
              <a:gd name="connsiteX1" fmla="*/ 762000 w 5694218"/>
              <a:gd name="connsiteY1" fmla="*/ 1967345 h 2008909"/>
              <a:gd name="connsiteX2" fmla="*/ 955964 w 5694218"/>
              <a:gd name="connsiteY2" fmla="*/ 1939636 h 2008909"/>
              <a:gd name="connsiteX3" fmla="*/ 1191491 w 5694218"/>
              <a:gd name="connsiteY3" fmla="*/ 1828800 h 2008909"/>
              <a:gd name="connsiteX4" fmla="*/ 1427018 w 5694218"/>
              <a:gd name="connsiteY4" fmla="*/ 1648691 h 2008909"/>
              <a:gd name="connsiteX5" fmla="*/ 1496290 w 5694218"/>
              <a:gd name="connsiteY5" fmla="*/ 1510145 h 2008909"/>
              <a:gd name="connsiteX6" fmla="*/ 1634836 w 5694218"/>
              <a:gd name="connsiteY6" fmla="*/ 1205345 h 2008909"/>
              <a:gd name="connsiteX7" fmla="*/ 1884218 w 5694218"/>
              <a:gd name="connsiteY7" fmla="*/ 886691 h 2008909"/>
              <a:gd name="connsiteX8" fmla="*/ 2258291 w 5694218"/>
              <a:gd name="connsiteY8" fmla="*/ 332509 h 2008909"/>
              <a:gd name="connsiteX9" fmla="*/ 2549236 w 5694218"/>
              <a:gd name="connsiteY9" fmla="*/ 55418 h 2008909"/>
              <a:gd name="connsiteX10" fmla="*/ 2701636 w 5694218"/>
              <a:gd name="connsiteY10" fmla="*/ 0 h 2008909"/>
              <a:gd name="connsiteX11" fmla="*/ 2951018 w 5694218"/>
              <a:gd name="connsiteY11" fmla="*/ 27709 h 2008909"/>
              <a:gd name="connsiteX12" fmla="*/ 3269673 w 5694218"/>
              <a:gd name="connsiteY12" fmla="*/ 235527 h 2008909"/>
              <a:gd name="connsiteX13" fmla="*/ 3477491 w 5694218"/>
              <a:gd name="connsiteY13" fmla="*/ 401782 h 2008909"/>
              <a:gd name="connsiteX14" fmla="*/ 3962400 w 5694218"/>
              <a:gd name="connsiteY14" fmla="*/ 775854 h 2008909"/>
              <a:gd name="connsiteX15" fmla="*/ 4350327 w 5694218"/>
              <a:gd name="connsiteY15" fmla="*/ 997527 h 2008909"/>
              <a:gd name="connsiteX16" fmla="*/ 4585854 w 5694218"/>
              <a:gd name="connsiteY16" fmla="*/ 1163782 h 2008909"/>
              <a:gd name="connsiteX17" fmla="*/ 5084618 w 5694218"/>
              <a:gd name="connsiteY17" fmla="*/ 1357745 h 2008909"/>
              <a:gd name="connsiteX18" fmla="*/ 5694218 w 5694218"/>
              <a:gd name="connsiteY18" fmla="*/ 1565563 h 2008909"/>
              <a:gd name="connsiteX19" fmla="*/ 5694218 w 5694218"/>
              <a:gd name="connsiteY19" fmla="*/ 1565563 h 2008909"/>
              <a:gd name="connsiteX0" fmla="*/ 0 w 5694218"/>
              <a:gd name="connsiteY0" fmla="*/ 2008909 h 2008909"/>
              <a:gd name="connsiteX1" fmla="*/ 762000 w 5694218"/>
              <a:gd name="connsiteY1" fmla="*/ 1967345 h 2008909"/>
              <a:gd name="connsiteX2" fmla="*/ 955964 w 5694218"/>
              <a:gd name="connsiteY2" fmla="*/ 1939636 h 2008909"/>
              <a:gd name="connsiteX3" fmla="*/ 1191491 w 5694218"/>
              <a:gd name="connsiteY3" fmla="*/ 1828800 h 2008909"/>
              <a:gd name="connsiteX4" fmla="*/ 1427018 w 5694218"/>
              <a:gd name="connsiteY4" fmla="*/ 1648691 h 2008909"/>
              <a:gd name="connsiteX5" fmla="*/ 1496290 w 5694218"/>
              <a:gd name="connsiteY5" fmla="*/ 1510145 h 2008909"/>
              <a:gd name="connsiteX6" fmla="*/ 1634836 w 5694218"/>
              <a:gd name="connsiteY6" fmla="*/ 1205345 h 2008909"/>
              <a:gd name="connsiteX7" fmla="*/ 1856509 w 5694218"/>
              <a:gd name="connsiteY7" fmla="*/ 803563 h 2008909"/>
              <a:gd name="connsiteX8" fmla="*/ 2258291 w 5694218"/>
              <a:gd name="connsiteY8" fmla="*/ 332509 h 2008909"/>
              <a:gd name="connsiteX9" fmla="*/ 2549236 w 5694218"/>
              <a:gd name="connsiteY9" fmla="*/ 55418 h 2008909"/>
              <a:gd name="connsiteX10" fmla="*/ 2701636 w 5694218"/>
              <a:gd name="connsiteY10" fmla="*/ 0 h 2008909"/>
              <a:gd name="connsiteX11" fmla="*/ 2951018 w 5694218"/>
              <a:gd name="connsiteY11" fmla="*/ 27709 h 2008909"/>
              <a:gd name="connsiteX12" fmla="*/ 3269673 w 5694218"/>
              <a:gd name="connsiteY12" fmla="*/ 235527 h 2008909"/>
              <a:gd name="connsiteX13" fmla="*/ 3477491 w 5694218"/>
              <a:gd name="connsiteY13" fmla="*/ 401782 h 2008909"/>
              <a:gd name="connsiteX14" fmla="*/ 3962400 w 5694218"/>
              <a:gd name="connsiteY14" fmla="*/ 775854 h 2008909"/>
              <a:gd name="connsiteX15" fmla="*/ 4350327 w 5694218"/>
              <a:gd name="connsiteY15" fmla="*/ 997527 h 2008909"/>
              <a:gd name="connsiteX16" fmla="*/ 4585854 w 5694218"/>
              <a:gd name="connsiteY16" fmla="*/ 1163782 h 2008909"/>
              <a:gd name="connsiteX17" fmla="*/ 5084618 w 5694218"/>
              <a:gd name="connsiteY17" fmla="*/ 1357745 h 2008909"/>
              <a:gd name="connsiteX18" fmla="*/ 5694218 w 5694218"/>
              <a:gd name="connsiteY18" fmla="*/ 1565563 h 2008909"/>
              <a:gd name="connsiteX19" fmla="*/ 5694218 w 5694218"/>
              <a:gd name="connsiteY19" fmla="*/ 1565563 h 2008909"/>
              <a:gd name="connsiteX0" fmla="*/ 0 w 5694218"/>
              <a:gd name="connsiteY0" fmla="*/ 2008909 h 2008909"/>
              <a:gd name="connsiteX1" fmla="*/ 762000 w 5694218"/>
              <a:gd name="connsiteY1" fmla="*/ 1967345 h 2008909"/>
              <a:gd name="connsiteX2" fmla="*/ 955964 w 5694218"/>
              <a:gd name="connsiteY2" fmla="*/ 1939636 h 2008909"/>
              <a:gd name="connsiteX3" fmla="*/ 1191491 w 5694218"/>
              <a:gd name="connsiteY3" fmla="*/ 1828800 h 2008909"/>
              <a:gd name="connsiteX4" fmla="*/ 1427018 w 5694218"/>
              <a:gd name="connsiteY4" fmla="*/ 1648691 h 2008909"/>
              <a:gd name="connsiteX5" fmla="*/ 1496290 w 5694218"/>
              <a:gd name="connsiteY5" fmla="*/ 1510145 h 2008909"/>
              <a:gd name="connsiteX6" fmla="*/ 1634836 w 5694218"/>
              <a:gd name="connsiteY6" fmla="*/ 1205345 h 2008909"/>
              <a:gd name="connsiteX7" fmla="*/ 1856509 w 5694218"/>
              <a:gd name="connsiteY7" fmla="*/ 803563 h 2008909"/>
              <a:gd name="connsiteX8" fmla="*/ 2230582 w 5694218"/>
              <a:gd name="connsiteY8" fmla="*/ 277091 h 2008909"/>
              <a:gd name="connsiteX9" fmla="*/ 2549236 w 5694218"/>
              <a:gd name="connsiteY9" fmla="*/ 55418 h 2008909"/>
              <a:gd name="connsiteX10" fmla="*/ 2701636 w 5694218"/>
              <a:gd name="connsiteY10" fmla="*/ 0 h 2008909"/>
              <a:gd name="connsiteX11" fmla="*/ 2951018 w 5694218"/>
              <a:gd name="connsiteY11" fmla="*/ 27709 h 2008909"/>
              <a:gd name="connsiteX12" fmla="*/ 3269673 w 5694218"/>
              <a:gd name="connsiteY12" fmla="*/ 235527 h 2008909"/>
              <a:gd name="connsiteX13" fmla="*/ 3477491 w 5694218"/>
              <a:gd name="connsiteY13" fmla="*/ 401782 h 2008909"/>
              <a:gd name="connsiteX14" fmla="*/ 3962400 w 5694218"/>
              <a:gd name="connsiteY14" fmla="*/ 775854 h 2008909"/>
              <a:gd name="connsiteX15" fmla="*/ 4350327 w 5694218"/>
              <a:gd name="connsiteY15" fmla="*/ 997527 h 2008909"/>
              <a:gd name="connsiteX16" fmla="*/ 4585854 w 5694218"/>
              <a:gd name="connsiteY16" fmla="*/ 1163782 h 2008909"/>
              <a:gd name="connsiteX17" fmla="*/ 5084618 w 5694218"/>
              <a:gd name="connsiteY17" fmla="*/ 1357745 h 2008909"/>
              <a:gd name="connsiteX18" fmla="*/ 5694218 w 5694218"/>
              <a:gd name="connsiteY18" fmla="*/ 1565563 h 2008909"/>
              <a:gd name="connsiteX19" fmla="*/ 5694218 w 5694218"/>
              <a:gd name="connsiteY19" fmla="*/ 1565563 h 2008909"/>
              <a:gd name="connsiteX0" fmla="*/ 0 w 5694218"/>
              <a:gd name="connsiteY0" fmla="*/ 2008909 h 2008909"/>
              <a:gd name="connsiteX1" fmla="*/ 762000 w 5694218"/>
              <a:gd name="connsiteY1" fmla="*/ 1967345 h 2008909"/>
              <a:gd name="connsiteX2" fmla="*/ 955964 w 5694218"/>
              <a:gd name="connsiteY2" fmla="*/ 1939636 h 2008909"/>
              <a:gd name="connsiteX3" fmla="*/ 1191491 w 5694218"/>
              <a:gd name="connsiteY3" fmla="*/ 1828800 h 2008909"/>
              <a:gd name="connsiteX4" fmla="*/ 1427018 w 5694218"/>
              <a:gd name="connsiteY4" fmla="*/ 1648691 h 2008909"/>
              <a:gd name="connsiteX5" fmla="*/ 1496290 w 5694218"/>
              <a:gd name="connsiteY5" fmla="*/ 1510145 h 2008909"/>
              <a:gd name="connsiteX6" fmla="*/ 1634836 w 5694218"/>
              <a:gd name="connsiteY6" fmla="*/ 1205345 h 2008909"/>
              <a:gd name="connsiteX7" fmla="*/ 1856509 w 5694218"/>
              <a:gd name="connsiteY7" fmla="*/ 803563 h 2008909"/>
              <a:gd name="connsiteX8" fmla="*/ 2230582 w 5694218"/>
              <a:gd name="connsiteY8" fmla="*/ 277091 h 2008909"/>
              <a:gd name="connsiteX9" fmla="*/ 2549236 w 5694218"/>
              <a:gd name="connsiteY9" fmla="*/ 55418 h 2008909"/>
              <a:gd name="connsiteX10" fmla="*/ 2701636 w 5694218"/>
              <a:gd name="connsiteY10" fmla="*/ 0 h 2008909"/>
              <a:gd name="connsiteX11" fmla="*/ 2951018 w 5694218"/>
              <a:gd name="connsiteY11" fmla="*/ 27709 h 2008909"/>
              <a:gd name="connsiteX12" fmla="*/ 3269673 w 5694218"/>
              <a:gd name="connsiteY12" fmla="*/ 235527 h 2008909"/>
              <a:gd name="connsiteX13" fmla="*/ 3477491 w 5694218"/>
              <a:gd name="connsiteY13" fmla="*/ 401782 h 2008909"/>
              <a:gd name="connsiteX14" fmla="*/ 3962400 w 5694218"/>
              <a:gd name="connsiteY14" fmla="*/ 775854 h 2008909"/>
              <a:gd name="connsiteX15" fmla="*/ 4350327 w 5694218"/>
              <a:gd name="connsiteY15" fmla="*/ 997527 h 2008909"/>
              <a:gd name="connsiteX16" fmla="*/ 4585854 w 5694218"/>
              <a:gd name="connsiteY16" fmla="*/ 1163782 h 2008909"/>
              <a:gd name="connsiteX17" fmla="*/ 5084618 w 5694218"/>
              <a:gd name="connsiteY17" fmla="*/ 1357745 h 2008909"/>
              <a:gd name="connsiteX18" fmla="*/ 5694218 w 5694218"/>
              <a:gd name="connsiteY18" fmla="*/ 1565563 h 2008909"/>
              <a:gd name="connsiteX19" fmla="*/ 5694218 w 5694218"/>
              <a:gd name="connsiteY19" fmla="*/ 1565563 h 2008909"/>
              <a:gd name="connsiteX0" fmla="*/ 0 w 5694218"/>
              <a:gd name="connsiteY0" fmla="*/ 2008909 h 2008909"/>
              <a:gd name="connsiteX1" fmla="*/ 762000 w 5694218"/>
              <a:gd name="connsiteY1" fmla="*/ 1967345 h 2008909"/>
              <a:gd name="connsiteX2" fmla="*/ 955964 w 5694218"/>
              <a:gd name="connsiteY2" fmla="*/ 1939636 h 2008909"/>
              <a:gd name="connsiteX3" fmla="*/ 1191491 w 5694218"/>
              <a:gd name="connsiteY3" fmla="*/ 1828800 h 2008909"/>
              <a:gd name="connsiteX4" fmla="*/ 1427018 w 5694218"/>
              <a:gd name="connsiteY4" fmla="*/ 1648691 h 2008909"/>
              <a:gd name="connsiteX5" fmla="*/ 1496290 w 5694218"/>
              <a:gd name="connsiteY5" fmla="*/ 1510145 h 2008909"/>
              <a:gd name="connsiteX6" fmla="*/ 1634836 w 5694218"/>
              <a:gd name="connsiteY6" fmla="*/ 1205345 h 2008909"/>
              <a:gd name="connsiteX7" fmla="*/ 1856509 w 5694218"/>
              <a:gd name="connsiteY7" fmla="*/ 803563 h 2008909"/>
              <a:gd name="connsiteX8" fmla="*/ 2230582 w 5694218"/>
              <a:gd name="connsiteY8" fmla="*/ 277091 h 2008909"/>
              <a:gd name="connsiteX9" fmla="*/ 2549236 w 5694218"/>
              <a:gd name="connsiteY9" fmla="*/ 55418 h 2008909"/>
              <a:gd name="connsiteX10" fmla="*/ 2701636 w 5694218"/>
              <a:gd name="connsiteY10" fmla="*/ 0 h 2008909"/>
              <a:gd name="connsiteX11" fmla="*/ 2951018 w 5694218"/>
              <a:gd name="connsiteY11" fmla="*/ 27709 h 2008909"/>
              <a:gd name="connsiteX12" fmla="*/ 3269673 w 5694218"/>
              <a:gd name="connsiteY12" fmla="*/ 235527 h 2008909"/>
              <a:gd name="connsiteX13" fmla="*/ 3477491 w 5694218"/>
              <a:gd name="connsiteY13" fmla="*/ 401782 h 2008909"/>
              <a:gd name="connsiteX14" fmla="*/ 3962400 w 5694218"/>
              <a:gd name="connsiteY14" fmla="*/ 775854 h 2008909"/>
              <a:gd name="connsiteX15" fmla="*/ 4350327 w 5694218"/>
              <a:gd name="connsiteY15" fmla="*/ 997527 h 2008909"/>
              <a:gd name="connsiteX16" fmla="*/ 4585854 w 5694218"/>
              <a:gd name="connsiteY16" fmla="*/ 1163782 h 2008909"/>
              <a:gd name="connsiteX17" fmla="*/ 5084618 w 5694218"/>
              <a:gd name="connsiteY17" fmla="*/ 1357745 h 2008909"/>
              <a:gd name="connsiteX18" fmla="*/ 5694218 w 5694218"/>
              <a:gd name="connsiteY18" fmla="*/ 1565563 h 2008909"/>
              <a:gd name="connsiteX19" fmla="*/ 5694218 w 5694218"/>
              <a:gd name="connsiteY19" fmla="*/ 1565563 h 2008909"/>
              <a:gd name="connsiteX0" fmla="*/ 0 w 5694218"/>
              <a:gd name="connsiteY0" fmla="*/ 2008909 h 2008909"/>
              <a:gd name="connsiteX1" fmla="*/ 762000 w 5694218"/>
              <a:gd name="connsiteY1" fmla="*/ 1967345 h 2008909"/>
              <a:gd name="connsiteX2" fmla="*/ 955964 w 5694218"/>
              <a:gd name="connsiteY2" fmla="*/ 1939636 h 2008909"/>
              <a:gd name="connsiteX3" fmla="*/ 1191491 w 5694218"/>
              <a:gd name="connsiteY3" fmla="*/ 1828800 h 2008909"/>
              <a:gd name="connsiteX4" fmla="*/ 1427018 w 5694218"/>
              <a:gd name="connsiteY4" fmla="*/ 1648691 h 2008909"/>
              <a:gd name="connsiteX5" fmla="*/ 1496290 w 5694218"/>
              <a:gd name="connsiteY5" fmla="*/ 1510145 h 2008909"/>
              <a:gd name="connsiteX6" fmla="*/ 1634836 w 5694218"/>
              <a:gd name="connsiteY6" fmla="*/ 1205345 h 2008909"/>
              <a:gd name="connsiteX7" fmla="*/ 1856509 w 5694218"/>
              <a:gd name="connsiteY7" fmla="*/ 803563 h 2008909"/>
              <a:gd name="connsiteX8" fmla="*/ 2230582 w 5694218"/>
              <a:gd name="connsiteY8" fmla="*/ 277091 h 2008909"/>
              <a:gd name="connsiteX9" fmla="*/ 2549236 w 5694218"/>
              <a:gd name="connsiteY9" fmla="*/ 55418 h 2008909"/>
              <a:gd name="connsiteX10" fmla="*/ 2701636 w 5694218"/>
              <a:gd name="connsiteY10" fmla="*/ 0 h 2008909"/>
              <a:gd name="connsiteX11" fmla="*/ 2951018 w 5694218"/>
              <a:gd name="connsiteY11" fmla="*/ 27709 h 2008909"/>
              <a:gd name="connsiteX12" fmla="*/ 3269673 w 5694218"/>
              <a:gd name="connsiteY12" fmla="*/ 235527 h 2008909"/>
              <a:gd name="connsiteX13" fmla="*/ 3477491 w 5694218"/>
              <a:gd name="connsiteY13" fmla="*/ 401782 h 2008909"/>
              <a:gd name="connsiteX14" fmla="*/ 3962400 w 5694218"/>
              <a:gd name="connsiteY14" fmla="*/ 775854 h 2008909"/>
              <a:gd name="connsiteX15" fmla="*/ 4322618 w 5694218"/>
              <a:gd name="connsiteY15" fmla="*/ 1039091 h 2008909"/>
              <a:gd name="connsiteX16" fmla="*/ 4585854 w 5694218"/>
              <a:gd name="connsiteY16" fmla="*/ 1163782 h 2008909"/>
              <a:gd name="connsiteX17" fmla="*/ 5084618 w 5694218"/>
              <a:gd name="connsiteY17" fmla="*/ 1357745 h 2008909"/>
              <a:gd name="connsiteX18" fmla="*/ 5694218 w 5694218"/>
              <a:gd name="connsiteY18" fmla="*/ 1565563 h 2008909"/>
              <a:gd name="connsiteX19" fmla="*/ 5694218 w 5694218"/>
              <a:gd name="connsiteY19" fmla="*/ 1565563 h 2008909"/>
              <a:gd name="connsiteX0" fmla="*/ 0 w 5694218"/>
              <a:gd name="connsiteY0" fmla="*/ 2008909 h 2008909"/>
              <a:gd name="connsiteX1" fmla="*/ 762000 w 5694218"/>
              <a:gd name="connsiteY1" fmla="*/ 1967345 h 2008909"/>
              <a:gd name="connsiteX2" fmla="*/ 955964 w 5694218"/>
              <a:gd name="connsiteY2" fmla="*/ 1939636 h 2008909"/>
              <a:gd name="connsiteX3" fmla="*/ 1191491 w 5694218"/>
              <a:gd name="connsiteY3" fmla="*/ 1828800 h 2008909"/>
              <a:gd name="connsiteX4" fmla="*/ 1427018 w 5694218"/>
              <a:gd name="connsiteY4" fmla="*/ 1648691 h 2008909"/>
              <a:gd name="connsiteX5" fmla="*/ 1496290 w 5694218"/>
              <a:gd name="connsiteY5" fmla="*/ 1510145 h 2008909"/>
              <a:gd name="connsiteX6" fmla="*/ 1634836 w 5694218"/>
              <a:gd name="connsiteY6" fmla="*/ 1205345 h 2008909"/>
              <a:gd name="connsiteX7" fmla="*/ 1856509 w 5694218"/>
              <a:gd name="connsiteY7" fmla="*/ 803563 h 2008909"/>
              <a:gd name="connsiteX8" fmla="*/ 2230582 w 5694218"/>
              <a:gd name="connsiteY8" fmla="*/ 277091 h 2008909"/>
              <a:gd name="connsiteX9" fmla="*/ 2549236 w 5694218"/>
              <a:gd name="connsiteY9" fmla="*/ 55418 h 2008909"/>
              <a:gd name="connsiteX10" fmla="*/ 2701636 w 5694218"/>
              <a:gd name="connsiteY10" fmla="*/ 0 h 2008909"/>
              <a:gd name="connsiteX11" fmla="*/ 2951018 w 5694218"/>
              <a:gd name="connsiteY11" fmla="*/ 27709 h 2008909"/>
              <a:gd name="connsiteX12" fmla="*/ 3269673 w 5694218"/>
              <a:gd name="connsiteY12" fmla="*/ 235527 h 2008909"/>
              <a:gd name="connsiteX13" fmla="*/ 3477491 w 5694218"/>
              <a:gd name="connsiteY13" fmla="*/ 401782 h 2008909"/>
              <a:gd name="connsiteX14" fmla="*/ 3962400 w 5694218"/>
              <a:gd name="connsiteY14" fmla="*/ 775854 h 2008909"/>
              <a:gd name="connsiteX15" fmla="*/ 4322618 w 5694218"/>
              <a:gd name="connsiteY15" fmla="*/ 1039091 h 2008909"/>
              <a:gd name="connsiteX16" fmla="*/ 4571999 w 5694218"/>
              <a:gd name="connsiteY16" fmla="*/ 1177636 h 2008909"/>
              <a:gd name="connsiteX17" fmla="*/ 5084618 w 5694218"/>
              <a:gd name="connsiteY17" fmla="*/ 1357745 h 2008909"/>
              <a:gd name="connsiteX18" fmla="*/ 5694218 w 5694218"/>
              <a:gd name="connsiteY18" fmla="*/ 1565563 h 2008909"/>
              <a:gd name="connsiteX19" fmla="*/ 5694218 w 5694218"/>
              <a:gd name="connsiteY19" fmla="*/ 1565563 h 2008909"/>
              <a:gd name="connsiteX0" fmla="*/ 0 w 5694218"/>
              <a:gd name="connsiteY0" fmla="*/ 2008909 h 2008909"/>
              <a:gd name="connsiteX1" fmla="*/ 762000 w 5694218"/>
              <a:gd name="connsiteY1" fmla="*/ 1967345 h 2008909"/>
              <a:gd name="connsiteX2" fmla="*/ 955964 w 5694218"/>
              <a:gd name="connsiteY2" fmla="*/ 1939636 h 2008909"/>
              <a:gd name="connsiteX3" fmla="*/ 1191491 w 5694218"/>
              <a:gd name="connsiteY3" fmla="*/ 1828800 h 2008909"/>
              <a:gd name="connsiteX4" fmla="*/ 1427018 w 5694218"/>
              <a:gd name="connsiteY4" fmla="*/ 1648691 h 2008909"/>
              <a:gd name="connsiteX5" fmla="*/ 1496290 w 5694218"/>
              <a:gd name="connsiteY5" fmla="*/ 1510145 h 2008909"/>
              <a:gd name="connsiteX6" fmla="*/ 1634836 w 5694218"/>
              <a:gd name="connsiteY6" fmla="*/ 1205345 h 2008909"/>
              <a:gd name="connsiteX7" fmla="*/ 1856509 w 5694218"/>
              <a:gd name="connsiteY7" fmla="*/ 803563 h 2008909"/>
              <a:gd name="connsiteX8" fmla="*/ 2230582 w 5694218"/>
              <a:gd name="connsiteY8" fmla="*/ 277091 h 2008909"/>
              <a:gd name="connsiteX9" fmla="*/ 2549236 w 5694218"/>
              <a:gd name="connsiteY9" fmla="*/ 55418 h 2008909"/>
              <a:gd name="connsiteX10" fmla="*/ 2701636 w 5694218"/>
              <a:gd name="connsiteY10" fmla="*/ 0 h 2008909"/>
              <a:gd name="connsiteX11" fmla="*/ 2951018 w 5694218"/>
              <a:gd name="connsiteY11" fmla="*/ 27709 h 2008909"/>
              <a:gd name="connsiteX12" fmla="*/ 3269673 w 5694218"/>
              <a:gd name="connsiteY12" fmla="*/ 235527 h 2008909"/>
              <a:gd name="connsiteX13" fmla="*/ 3477491 w 5694218"/>
              <a:gd name="connsiteY13" fmla="*/ 401782 h 2008909"/>
              <a:gd name="connsiteX14" fmla="*/ 3962400 w 5694218"/>
              <a:gd name="connsiteY14" fmla="*/ 775854 h 2008909"/>
              <a:gd name="connsiteX15" fmla="*/ 4322618 w 5694218"/>
              <a:gd name="connsiteY15" fmla="*/ 1039091 h 2008909"/>
              <a:gd name="connsiteX16" fmla="*/ 4571999 w 5694218"/>
              <a:gd name="connsiteY16" fmla="*/ 1177636 h 2008909"/>
              <a:gd name="connsiteX17" fmla="*/ 5084618 w 5694218"/>
              <a:gd name="connsiteY17" fmla="*/ 1385454 h 2008909"/>
              <a:gd name="connsiteX18" fmla="*/ 5694218 w 5694218"/>
              <a:gd name="connsiteY18" fmla="*/ 1565563 h 2008909"/>
              <a:gd name="connsiteX19" fmla="*/ 5694218 w 5694218"/>
              <a:gd name="connsiteY19" fmla="*/ 1565563 h 2008909"/>
              <a:gd name="connsiteX0" fmla="*/ 0 w 5694218"/>
              <a:gd name="connsiteY0" fmla="*/ 2008909 h 2008909"/>
              <a:gd name="connsiteX1" fmla="*/ 762000 w 5694218"/>
              <a:gd name="connsiteY1" fmla="*/ 1967345 h 2008909"/>
              <a:gd name="connsiteX2" fmla="*/ 955964 w 5694218"/>
              <a:gd name="connsiteY2" fmla="*/ 1939636 h 2008909"/>
              <a:gd name="connsiteX3" fmla="*/ 1191491 w 5694218"/>
              <a:gd name="connsiteY3" fmla="*/ 1828800 h 2008909"/>
              <a:gd name="connsiteX4" fmla="*/ 1427018 w 5694218"/>
              <a:gd name="connsiteY4" fmla="*/ 1648691 h 2008909"/>
              <a:gd name="connsiteX5" fmla="*/ 1496290 w 5694218"/>
              <a:gd name="connsiteY5" fmla="*/ 1510145 h 2008909"/>
              <a:gd name="connsiteX6" fmla="*/ 1634836 w 5694218"/>
              <a:gd name="connsiteY6" fmla="*/ 1205345 h 2008909"/>
              <a:gd name="connsiteX7" fmla="*/ 1856509 w 5694218"/>
              <a:gd name="connsiteY7" fmla="*/ 803563 h 2008909"/>
              <a:gd name="connsiteX8" fmla="*/ 2230582 w 5694218"/>
              <a:gd name="connsiteY8" fmla="*/ 277091 h 2008909"/>
              <a:gd name="connsiteX9" fmla="*/ 2590799 w 5694218"/>
              <a:gd name="connsiteY9" fmla="*/ 83128 h 2008909"/>
              <a:gd name="connsiteX10" fmla="*/ 2701636 w 5694218"/>
              <a:gd name="connsiteY10" fmla="*/ 0 h 2008909"/>
              <a:gd name="connsiteX11" fmla="*/ 2951018 w 5694218"/>
              <a:gd name="connsiteY11" fmla="*/ 27709 h 2008909"/>
              <a:gd name="connsiteX12" fmla="*/ 3269673 w 5694218"/>
              <a:gd name="connsiteY12" fmla="*/ 235527 h 2008909"/>
              <a:gd name="connsiteX13" fmla="*/ 3477491 w 5694218"/>
              <a:gd name="connsiteY13" fmla="*/ 401782 h 2008909"/>
              <a:gd name="connsiteX14" fmla="*/ 3962400 w 5694218"/>
              <a:gd name="connsiteY14" fmla="*/ 775854 h 2008909"/>
              <a:gd name="connsiteX15" fmla="*/ 4322618 w 5694218"/>
              <a:gd name="connsiteY15" fmla="*/ 1039091 h 2008909"/>
              <a:gd name="connsiteX16" fmla="*/ 4571999 w 5694218"/>
              <a:gd name="connsiteY16" fmla="*/ 1177636 h 2008909"/>
              <a:gd name="connsiteX17" fmla="*/ 5084618 w 5694218"/>
              <a:gd name="connsiteY17" fmla="*/ 1385454 h 2008909"/>
              <a:gd name="connsiteX18" fmla="*/ 5694218 w 5694218"/>
              <a:gd name="connsiteY18" fmla="*/ 1565563 h 2008909"/>
              <a:gd name="connsiteX19" fmla="*/ 5694218 w 5694218"/>
              <a:gd name="connsiteY19" fmla="*/ 1565563 h 2008909"/>
              <a:gd name="connsiteX0" fmla="*/ 0 w 5694218"/>
              <a:gd name="connsiteY0" fmla="*/ 1989809 h 1989809"/>
              <a:gd name="connsiteX1" fmla="*/ 762000 w 5694218"/>
              <a:gd name="connsiteY1" fmla="*/ 1948245 h 1989809"/>
              <a:gd name="connsiteX2" fmla="*/ 955964 w 5694218"/>
              <a:gd name="connsiteY2" fmla="*/ 1920536 h 1989809"/>
              <a:gd name="connsiteX3" fmla="*/ 1191491 w 5694218"/>
              <a:gd name="connsiteY3" fmla="*/ 1809700 h 1989809"/>
              <a:gd name="connsiteX4" fmla="*/ 1427018 w 5694218"/>
              <a:gd name="connsiteY4" fmla="*/ 1629591 h 1989809"/>
              <a:gd name="connsiteX5" fmla="*/ 1496290 w 5694218"/>
              <a:gd name="connsiteY5" fmla="*/ 1491045 h 1989809"/>
              <a:gd name="connsiteX6" fmla="*/ 1634836 w 5694218"/>
              <a:gd name="connsiteY6" fmla="*/ 1186245 h 1989809"/>
              <a:gd name="connsiteX7" fmla="*/ 1856509 w 5694218"/>
              <a:gd name="connsiteY7" fmla="*/ 784463 h 1989809"/>
              <a:gd name="connsiteX8" fmla="*/ 2230582 w 5694218"/>
              <a:gd name="connsiteY8" fmla="*/ 257991 h 1989809"/>
              <a:gd name="connsiteX9" fmla="*/ 2590799 w 5694218"/>
              <a:gd name="connsiteY9" fmla="*/ 64028 h 1989809"/>
              <a:gd name="connsiteX10" fmla="*/ 2715490 w 5694218"/>
              <a:gd name="connsiteY10" fmla="*/ 50172 h 1989809"/>
              <a:gd name="connsiteX11" fmla="*/ 2951018 w 5694218"/>
              <a:gd name="connsiteY11" fmla="*/ 8609 h 1989809"/>
              <a:gd name="connsiteX12" fmla="*/ 3269673 w 5694218"/>
              <a:gd name="connsiteY12" fmla="*/ 216427 h 1989809"/>
              <a:gd name="connsiteX13" fmla="*/ 3477491 w 5694218"/>
              <a:gd name="connsiteY13" fmla="*/ 382682 h 1989809"/>
              <a:gd name="connsiteX14" fmla="*/ 3962400 w 5694218"/>
              <a:gd name="connsiteY14" fmla="*/ 756754 h 1989809"/>
              <a:gd name="connsiteX15" fmla="*/ 4322618 w 5694218"/>
              <a:gd name="connsiteY15" fmla="*/ 1019991 h 1989809"/>
              <a:gd name="connsiteX16" fmla="*/ 4571999 w 5694218"/>
              <a:gd name="connsiteY16" fmla="*/ 1158536 h 1989809"/>
              <a:gd name="connsiteX17" fmla="*/ 5084618 w 5694218"/>
              <a:gd name="connsiteY17" fmla="*/ 1366354 h 1989809"/>
              <a:gd name="connsiteX18" fmla="*/ 5694218 w 5694218"/>
              <a:gd name="connsiteY18" fmla="*/ 1546463 h 1989809"/>
              <a:gd name="connsiteX19" fmla="*/ 5694218 w 5694218"/>
              <a:gd name="connsiteY19" fmla="*/ 1546463 h 1989809"/>
              <a:gd name="connsiteX0" fmla="*/ 0 w 5694218"/>
              <a:gd name="connsiteY0" fmla="*/ 1939637 h 1939637"/>
              <a:gd name="connsiteX1" fmla="*/ 762000 w 5694218"/>
              <a:gd name="connsiteY1" fmla="*/ 1898073 h 1939637"/>
              <a:gd name="connsiteX2" fmla="*/ 955964 w 5694218"/>
              <a:gd name="connsiteY2" fmla="*/ 1870364 h 1939637"/>
              <a:gd name="connsiteX3" fmla="*/ 1191491 w 5694218"/>
              <a:gd name="connsiteY3" fmla="*/ 1759528 h 1939637"/>
              <a:gd name="connsiteX4" fmla="*/ 1427018 w 5694218"/>
              <a:gd name="connsiteY4" fmla="*/ 1579419 h 1939637"/>
              <a:gd name="connsiteX5" fmla="*/ 1496290 w 5694218"/>
              <a:gd name="connsiteY5" fmla="*/ 1440873 h 1939637"/>
              <a:gd name="connsiteX6" fmla="*/ 1634836 w 5694218"/>
              <a:gd name="connsiteY6" fmla="*/ 1136073 h 1939637"/>
              <a:gd name="connsiteX7" fmla="*/ 1856509 w 5694218"/>
              <a:gd name="connsiteY7" fmla="*/ 734291 h 1939637"/>
              <a:gd name="connsiteX8" fmla="*/ 2230582 w 5694218"/>
              <a:gd name="connsiteY8" fmla="*/ 207819 h 1939637"/>
              <a:gd name="connsiteX9" fmla="*/ 2590799 w 5694218"/>
              <a:gd name="connsiteY9" fmla="*/ 13856 h 1939637"/>
              <a:gd name="connsiteX10" fmla="*/ 2715490 w 5694218"/>
              <a:gd name="connsiteY10" fmla="*/ 0 h 1939637"/>
              <a:gd name="connsiteX11" fmla="*/ 2951018 w 5694218"/>
              <a:gd name="connsiteY11" fmla="*/ 55419 h 1939637"/>
              <a:gd name="connsiteX12" fmla="*/ 3269673 w 5694218"/>
              <a:gd name="connsiteY12" fmla="*/ 166255 h 1939637"/>
              <a:gd name="connsiteX13" fmla="*/ 3477491 w 5694218"/>
              <a:gd name="connsiteY13" fmla="*/ 332510 h 1939637"/>
              <a:gd name="connsiteX14" fmla="*/ 3962400 w 5694218"/>
              <a:gd name="connsiteY14" fmla="*/ 706582 h 1939637"/>
              <a:gd name="connsiteX15" fmla="*/ 4322618 w 5694218"/>
              <a:gd name="connsiteY15" fmla="*/ 969819 h 1939637"/>
              <a:gd name="connsiteX16" fmla="*/ 4571999 w 5694218"/>
              <a:gd name="connsiteY16" fmla="*/ 1108364 h 1939637"/>
              <a:gd name="connsiteX17" fmla="*/ 5084618 w 5694218"/>
              <a:gd name="connsiteY17" fmla="*/ 1316182 h 1939637"/>
              <a:gd name="connsiteX18" fmla="*/ 5694218 w 5694218"/>
              <a:gd name="connsiteY18" fmla="*/ 1496291 h 1939637"/>
              <a:gd name="connsiteX19" fmla="*/ 5694218 w 5694218"/>
              <a:gd name="connsiteY19" fmla="*/ 1496291 h 1939637"/>
              <a:gd name="connsiteX0" fmla="*/ 0 w 5694218"/>
              <a:gd name="connsiteY0" fmla="*/ 1939637 h 1939637"/>
              <a:gd name="connsiteX1" fmla="*/ 762000 w 5694218"/>
              <a:gd name="connsiteY1" fmla="*/ 1898073 h 1939637"/>
              <a:gd name="connsiteX2" fmla="*/ 955964 w 5694218"/>
              <a:gd name="connsiteY2" fmla="*/ 1870364 h 1939637"/>
              <a:gd name="connsiteX3" fmla="*/ 1191491 w 5694218"/>
              <a:gd name="connsiteY3" fmla="*/ 1759528 h 1939637"/>
              <a:gd name="connsiteX4" fmla="*/ 1427018 w 5694218"/>
              <a:gd name="connsiteY4" fmla="*/ 1579419 h 1939637"/>
              <a:gd name="connsiteX5" fmla="*/ 1496290 w 5694218"/>
              <a:gd name="connsiteY5" fmla="*/ 1440873 h 1939637"/>
              <a:gd name="connsiteX6" fmla="*/ 1634836 w 5694218"/>
              <a:gd name="connsiteY6" fmla="*/ 1136073 h 1939637"/>
              <a:gd name="connsiteX7" fmla="*/ 1856509 w 5694218"/>
              <a:gd name="connsiteY7" fmla="*/ 734291 h 1939637"/>
              <a:gd name="connsiteX8" fmla="*/ 2230582 w 5694218"/>
              <a:gd name="connsiteY8" fmla="*/ 207819 h 1939637"/>
              <a:gd name="connsiteX9" fmla="*/ 2590799 w 5694218"/>
              <a:gd name="connsiteY9" fmla="*/ 13856 h 1939637"/>
              <a:gd name="connsiteX10" fmla="*/ 2715490 w 5694218"/>
              <a:gd name="connsiteY10" fmla="*/ 0 h 1939637"/>
              <a:gd name="connsiteX11" fmla="*/ 2951018 w 5694218"/>
              <a:gd name="connsiteY11" fmla="*/ 55419 h 1939637"/>
              <a:gd name="connsiteX12" fmla="*/ 3255819 w 5694218"/>
              <a:gd name="connsiteY12" fmla="*/ 193964 h 1939637"/>
              <a:gd name="connsiteX13" fmla="*/ 3477491 w 5694218"/>
              <a:gd name="connsiteY13" fmla="*/ 332510 h 1939637"/>
              <a:gd name="connsiteX14" fmla="*/ 3962400 w 5694218"/>
              <a:gd name="connsiteY14" fmla="*/ 706582 h 1939637"/>
              <a:gd name="connsiteX15" fmla="*/ 4322618 w 5694218"/>
              <a:gd name="connsiteY15" fmla="*/ 969819 h 1939637"/>
              <a:gd name="connsiteX16" fmla="*/ 4571999 w 5694218"/>
              <a:gd name="connsiteY16" fmla="*/ 1108364 h 1939637"/>
              <a:gd name="connsiteX17" fmla="*/ 5084618 w 5694218"/>
              <a:gd name="connsiteY17" fmla="*/ 1316182 h 1939637"/>
              <a:gd name="connsiteX18" fmla="*/ 5694218 w 5694218"/>
              <a:gd name="connsiteY18" fmla="*/ 1496291 h 1939637"/>
              <a:gd name="connsiteX19" fmla="*/ 5694218 w 5694218"/>
              <a:gd name="connsiteY19" fmla="*/ 1496291 h 1939637"/>
              <a:gd name="connsiteX0" fmla="*/ 0 w 5694218"/>
              <a:gd name="connsiteY0" fmla="*/ 1939637 h 1939637"/>
              <a:gd name="connsiteX1" fmla="*/ 762000 w 5694218"/>
              <a:gd name="connsiteY1" fmla="*/ 1898073 h 1939637"/>
              <a:gd name="connsiteX2" fmla="*/ 955964 w 5694218"/>
              <a:gd name="connsiteY2" fmla="*/ 1870364 h 1939637"/>
              <a:gd name="connsiteX3" fmla="*/ 1191491 w 5694218"/>
              <a:gd name="connsiteY3" fmla="*/ 1759528 h 1939637"/>
              <a:gd name="connsiteX4" fmla="*/ 1427018 w 5694218"/>
              <a:gd name="connsiteY4" fmla="*/ 1579419 h 1939637"/>
              <a:gd name="connsiteX5" fmla="*/ 1496290 w 5694218"/>
              <a:gd name="connsiteY5" fmla="*/ 1440873 h 1939637"/>
              <a:gd name="connsiteX6" fmla="*/ 1634836 w 5694218"/>
              <a:gd name="connsiteY6" fmla="*/ 1136073 h 1939637"/>
              <a:gd name="connsiteX7" fmla="*/ 1856509 w 5694218"/>
              <a:gd name="connsiteY7" fmla="*/ 734291 h 1939637"/>
              <a:gd name="connsiteX8" fmla="*/ 2230582 w 5694218"/>
              <a:gd name="connsiteY8" fmla="*/ 207819 h 1939637"/>
              <a:gd name="connsiteX9" fmla="*/ 2590799 w 5694218"/>
              <a:gd name="connsiteY9" fmla="*/ 13856 h 1939637"/>
              <a:gd name="connsiteX10" fmla="*/ 2715490 w 5694218"/>
              <a:gd name="connsiteY10" fmla="*/ 0 h 1939637"/>
              <a:gd name="connsiteX11" fmla="*/ 2951018 w 5694218"/>
              <a:gd name="connsiteY11" fmla="*/ 55419 h 1939637"/>
              <a:gd name="connsiteX12" fmla="*/ 3255819 w 5694218"/>
              <a:gd name="connsiteY12" fmla="*/ 193964 h 1939637"/>
              <a:gd name="connsiteX13" fmla="*/ 3477491 w 5694218"/>
              <a:gd name="connsiteY13" fmla="*/ 374074 h 1939637"/>
              <a:gd name="connsiteX14" fmla="*/ 3962400 w 5694218"/>
              <a:gd name="connsiteY14" fmla="*/ 706582 h 1939637"/>
              <a:gd name="connsiteX15" fmla="*/ 4322618 w 5694218"/>
              <a:gd name="connsiteY15" fmla="*/ 969819 h 1939637"/>
              <a:gd name="connsiteX16" fmla="*/ 4571999 w 5694218"/>
              <a:gd name="connsiteY16" fmla="*/ 1108364 h 1939637"/>
              <a:gd name="connsiteX17" fmla="*/ 5084618 w 5694218"/>
              <a:gd name="connsiteY17" fmla="*/ 1316182 h 1939637"/>
              <a:gd name="connsiteX18" fmla="*/ 5694218 w 5694218"/>
              <a:gd name="connsiteY18" fmla="*/ 1496291 h 1939637"/>
              <a:gd name="connsiteX19" fmla="*/ 5694218 w 5694218"/>
              <a:gd name="connsiteY19" fmla="*/ 1496291 h 193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94218" h="1939637">
                <a:moveTo>
                  <a:pt x="0" y="1939637"/>
                </a:moveTo>
                <a:cubicBezTo>
                  <a:pt x="226291" y="1861128"/>
                  <a:pt x="535709" y="1976582"/>
                  <a:pt x="762000" y="1898073"/>
                </a:cubicBezTo>
                <a:cubicBezTo>
                  <a:pt x="921327" y="1881909"/>
                  <a:pt x="884382" y="1893455"/>
                  <a:pt x="955964" y="1870364"/>
                </a:cubicBezTo>
                <a:cubicBezTo>
                  <a:pt x="1027546" y="1847273"/>
                  <a:pt x="1129146" y="1812637"/>
                  <a:pt x="1191491" y="1759528"/>
                </a:cubicBezTo>
                <a:cubicBezTo>
                  <a:pt x="1237673" y="1690255"/>
                  <a:pt x="1380836" y="1648692"/>
                  <a:pt x="1427018" y="1579419"/>
                </a:cubicBezTo>
                <a:lnTo>
                  <a:pt x="1496290" y="1440873"/>
                </a:lnTo>
                <a:cubicBezTo>
                  <a:pt x="1570181" y="1339273"/>
                  <a:pt x="1554018" y="1239982"/>
                  <a:pt x="1634836" y="1136073"/>
                </a:cubicBezTo>
                <a:cubicBezTo>
                  <a:pt x="1715654" y="1032164"/>
                  <a:pt x="1747982" y="886691"/>
                  <a:pt x="1856509" y="734291"/>
                </a:cubicBezTo>
                <a:cubicBezTo>
                  <a:pt x="1995054" y="591127"/>
                  <a:pt x="2092037" y="350983"/>
                  <a:pt x="2230582" y="207819"/>
                </a:cubicBezTo>
                <a:cubicBezTo>
                  <a:pt x="2318327" y="143164"/>
                  <a:pt x="2503054" y="78511"/>
                  <a:pt x="2590799" y="13856"/>
                </a:cubicBezTo>
                <a:lnTo>
                  <a:pt x="2715490" y="0"/>
                </a:lnTo>
                <a:cubicBezTo>
                  <a:pt x="2784763" y="41564"/>
                  <a:pt x="2881745" y="13855"/>
                  <a:pt x="2951018" y="55419"/>
                </a:cubicBezTo>
                <a:cubicBezTo>
                  <a:pt x="3043382" y="110837"/>
                  <a:pt x="3163455" y="138546"/>
                  <a:pt x="3255819" y="193964"/>
                </a:cubicBezTo>
                <a:cubicBezTo>
                  <a:pt x="3325092" y="226291"/>
                  <a:pt x="3408218" y="341747"/>
                  <a:pt x="3477491" y="374074"/>
                </a:cubicBezTo>
                <a:cubicBezTo>
                  <a:pt x="3639127" y="452583"/>
                  <a:pt x="3800764" y="628073"/>
                  <a:pt x="3962400" y="706582"/>
                </a:cubicBezTo>
                <a:cubicBezTo>
                  <a:pt x="4082473" y="757382"/>
                  <a:pt x="4202545" y="919019"/>
                  <a:pt x="4322618" y="969819"/>
                </a:cubicBezTo>
                <a:cubicBezTo>
                  <a:pt x="4396509" y="992910"/>
                  <a:pt x="4498108" y="1085273"/>
                  <a:pt x="4571999" y="1108364"/>
                </a:cubicBezTo>
                <a:lnTo>
                  <a:pt x="5084618" y="1316182"/>
                </a:lnTo>
                <a:lnTo>
                  <a:pt x="5694218" y="1496291"/>
                </a:lnTo>
                <a:lnTo>
                  <a:pt x="5694218" y="1496291"/>
                </a:lnTo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96" y="126459"/>
            <a:ext cx="8520599" cy="9801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/>
              <a:t>So, how much more stormwater are we dealing with? </a:t>
            </a:r>
            <a:br>
              <a:rPr lang="en-US" sz="2000" dirty="0"/>
            </a:br>
            <a:endParaRPr lang="en-US" dirty="0"/>
          </a:p>
        </p:txBody>
      </p:sp>
      <p:pic>
        <p:nvPicPr>
          <p:cNvPr id="6" name="Shape 70"/>
          <p:cNvPicPr preferRelativeResize="0"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806" y="673218"/>
            <a:ext cx="2904778" cy="179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5"/>
          <p:cNvPicPr preferRelativeResize="0"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965" y="3399685"/>
            <a:ext cx="2896798" cy="216841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265784" y="1203738"/>
            <a:ext cx="2401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 two inch rain today: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883778" y="2398149"/>
            <a:ext cx="2162817" cy="674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549308" y="4559664"/>
            <a:ext cx="1524000" cy="55095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10572" y="1712540"/>
            <a:ext cx="241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 two inch rain 1800: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67000" y="121628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2800 acre-feet of stormwater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87051" y="1679939"/>
            <a:ext cx="3312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500 acre-feet of “stormwater”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72016" y="4440667"/>
            <a:ext cx="66997" cy="669951"/>
          </a:xfrm>
          <a:prstGeom prst="straightConnector1">
            <a:avLst/>
          </a:prstGeom>
          <a:ln>
            <a:gradFill>
              <a:gsLst>
                <a:gs pos="10000">
                  <a:srgbClr val="0070C0"/>
                </a:gs>
                <a:gs pos="100000">
                  <a:srgbClr val="00B05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595539" y="2977377"/>
            <a:ext cx="51051" cy="1463290"/>
          </a:xfrm>
          <a:prstGeom prst="straightConnector1">
            <a:avLst/>
          </a:prstGeom>
          <a:ln>
            <a:gradFill>
              <a:gsLst>
                <a:gs pos="10000">
                  <a:srgbClr val="0070C0"/>
                </a:gs>
                <a:gs pos="100000">
                  <a:srgbClr val="00B05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170825" y="4071485"/>
            <a:ext cx="17072" cy="763656"/>
          </a:xfrm>
          <a:prstGeom prst="straightConnector1">
            <a:avLst/>
          </a:prstGeom>
          <a:ln>
            <a:gradFill>
              <a:gsLst>
                <a:gs pos="10000">
                  <a:srgbClr val="0070C0"/>
                </a:gs>
                <a:gs pos="100000">
                  <a:srgbClr val="00B05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Freeform 7174"/>
          <p:cNvSpPr/>
          <p:nvPr/>
        </p:nvSpPr>
        <p:spPr>
          <a:xfrm>
            <a:off x="2017486" y="2670629"/>
            <a:ext cx="4368800" cy="3570514"/>
          </a:xfrm>
          <a:custGeom>
            <a:avLst/>
            <a:gdLst>
              <a:gd name="connsiteX0" fmla="*/ 0 w 4368800"/>
              <a:gd name="connsiteY0" fmla="*/ 3570514 h 3570514"/>
              <a:gd name="connsiteX1" fmla="*/ 116114 w 4368800"/>
              <a:gd name="connsiteY1" fmla="*/ 3018971 h 3570514"/>
              <a:gd name="connsiteX2" fmla="*/ 174171 w 4368800"/>
              <a:gd name="connsiteY2" fmla="*/ 2061028 h 3570514"/>
              <a:gd name="connsiteX3" fmla="*/ 232228 w 4368800"/>
              <a:gd name="connsiteY3" fmla="*/ 1204685 h 3570514"/>
              <a:gd name="connsiteX4" fmla="*/ 290285 w 4368800"/>
              <a:gd name="connsiteY4" fmla="*/ 986971 h 3570514"/>
              <a:gd name="connsiteX5" fmla="*/ 333828 w 4368800"/>
              <a:gd name="connsiteY5" fmla="*/ 957942 h 3570514"/>
              <a:gd name="connsiteX6" fmla="*/ 406400 w 4368800"/>
              <a:gd name="connsiteY6" fmla="*/ 1045028 h 3570514"/>
              <a:gd name="connsiteX7" fmla="*/ 464457 w 4368800"/>
              <a:gd name="connsiteY7" fmla="*/ 1248228 h 3570514"/>
              <a:gd name="connsiteX8" fmla="*/ 682171 w 4368800"/>
              <a:gd name="connsiteY8" fmla="*/ 1785257 h 3570514"/>
              <a:gd name="connsiteX9" fmla="*/ 740228 w 4368800"/>
              <a:gd name="connsiteY9" fmla="*/ 1799771 h 3570514"/>
              <a:gd name="connsiteX10" fmla="*/ 870857 w 4368800"/>
              <a:gd name="connsiteY10" fmla="*/ 1364342 h 3570514"/>
              <a:gd name="connsiteX11" fmla="*/ 986971 w 4368800"/>
              <a:gd name="connsiteY11" fmla="*/ 1103085 h 3570514"/>
              <a:gd name="connsiteX12" fmla="*/ 1045028 w 4368800"/>
              <a:gd name="connsiteY12" fmla="*/ 1001485 h 3570514"/>
              <a:gd name="connsiteX13" fmla="*/ 1161143 w 4368800"/>
              <a:gd name="connsiteY13" fmla="*/ 870857 h 3570514"/>
              <a:gd name="connsiteX14" fmla="*/ 1291771 w 4368800"/>
              <a:gd name="connsiteY14" fmla="*/ 551542 h 3570514"/>
              <a:gd name="connsiteX15" fmla="*/ 1465943 w 4368800"/>
              <a:gd name="connsiteY15" fmla="*/ 58057 h 3570514"/>
              <a:gd name="connsiteX16" fmla="*/ 1553028 w 4368800"/>
              <a:gd name="connsiteY16" fmla="*/ 0 h 3570514"/>
              <a:gd name="connsiteX17" fmla="*/ 1553028 w 4368800"/>
              <a:gd name="connsiteY17" fmla="*/ 0 h 3570514"/>
              <a:gd name="connsiteX18" fmla="*/ 1683657 w 4368800"/>
              <a:gd name="connsiteY18" fmla="*/ 101600 h 3570514"/>
              <a:gd name="connsiteX19" fmla="*/ 1857828 w 4368800"/>
              <a:gd name="connsiteY19" fmla="*/ 493485 h 3570514"/>
              <a:gd name="connsiteX20" fmla="*/ 2336800 w 4368800"/>
              <a:gd name="connsiteY20" fmla="*/ 1393371 h 3570514"/>
              <a:gd name="connsiteX21" fmla="*/ 2685143 w 4368800"/>
              <a:gd name="connsiteY21" fmla="*/ 2002971 h 3570514"/>
              <a:gd name="connsiteX22" fmla="*/ 3149600 w 4368800"/>
              <a:gd name="connsiteY22" fmla="*/ 2554514 h 3570514"/>
              <a:gd name="connsiteX23" fmla="*/ 3628571 w 4368800"/>
              <a:gd name="connsiteY23" fmla="*/ 2946400 h 3570514"/>
              <a:gd name="connsiteX24" fmla="*/ 3904343 w 4368800"/>
              <a:gd name="connsiteY24" fmla="*/ 3091542 h 3570514"/>
              <a:gd name="connsiteX25" fmla="*/ 4238171 w 4368800"/>
              <a:gd name="connsiteY25" fmla="*/ 3280228 h 3570514"/>
              <a:gd name="connsiteX26" fmla="*/ 4368800 w 4368800"/>
              <a:gd name="connsiteY26" fmla="*/ 3323771 h 3570514"/>
              <a:gd name="connsiteX27" fmla="*/ 4368800 w 4368800"/>
              <a:gd name="connsiteY27" fmla="*/ 3323771 h 3570514"/>
              <a:gd name="connsiteX28" fmla="*/ 4209143 w 4368800"/>
              <a:gd name="connsiteY28" fmla="*/ 3338285 h 3570514"/>
              <a:gd name="connsiteX29" fmla="*/ 3077028 w 4368800"/>
              <a:gd name="connsiteY29" fmla="*/ 2888342 h 3570514"/>
              <a:gd name="connsiteX30" fmla="*/ 2714171 w 4368800"/>
              <a:gd name="connsiteY30" fmla="*/ 2641600 h 3570514"/>
              <a:gd name="connsiteX31" fmla="*/ 2148114 w 4368800"/>
              <a:gd name="connsiteY31" fmla="*/ 2249714 h 3570514"/>
              <a:gd name="connsiteX32" fmla="*/ 1901371 w 4368800"/>
              <a:gd name="connsiteY32" fmla="*/ 2061028 h 3570514"/>
              <a:gd name="connsiteX33" fmla="*/ 1785257 w 4368800"/>
              <a:gd name="connsiteY33" fmla="*/ 2017485 h 3570514"/>
              <a:gd name="connsiteX34" fmla="*/ 1524000 w 4368800"/>
              <a:gd name="connsiteY34" fmla="*/ 1915885 h 3570514"/>
              <a:gd name="connsiteX35" fmla="*/ 1320800 w 4368800"/>
              <a:gd name="connsiteY35" fmla="*/ 1930400 h 3570514"/>
              <a:gd name="connsiteX36" fmla="*/ 1001485 w 4368800"/>
              <a:gd name="connsiteY36" fmla="*/ 2075542 h 3570514"/>
              <a:gd name="connsiteX37" fmla="*/ 856343 w 4368800"/>
              <a:gd name="connsiteY37" fmla="*/ 2235200 h 3570514"/>
              <a:gd name="connsiteX38" fmla="*/ 667657 w 4368800"/>
              <a:gd name="connsiteY38" fmla="*/ 2540000 h 3570514"/>
              <a:gd name="connsiteX39" fmla="*/ 493485 w 4368800"/>
              <a:gd name="connsiteY39" fmla="*/ 2830285 h 3570514"/>
              <a:gd name="connsiteX40" fmla="*/ 362857 w 4368800"/>
              <a:gd name="connsiteY40" fmla="*/ 3077028 h 3570514"/>
              <a:gd name="connsiteX41" fmla="*/ 275771 w 4368800"/>
              <a:gd name="connsiteY41" fmla="*/ 3294742 h 3570514"/>
              <a:gd name="connsiteX42" fmla="*/ 203200 w 4368800"/>
              <a:gd name="connsiteY42" fmla="*/ 3439885 h 3570514"/>
              <a:gd name="connsiteX43" fmla="*/ 101600 w 4368800"/>
              <a:gd name="connsiteY43" fmla="*/ 3526971 h 3570514"/>
              <a:gd name="connsiteX44" fmla="*/ 0 w 4368800"/>
              <a:gd name="connsiteY44" fmla="*/ 3570514 h 357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368800" h="3570514">
                <a:moveTo>
                  <a:pt x="0" y="3570514"/>
                </a:moveTo>
                <a:lnTo>
                  <a:pt x="116114" y="3018971"/>
                </a:lnTo>
                <a:lnTo>
                  <a:pt x="174171" y="2061028"/>
                </a:lnTo>
                <a:lnTo>
                  <a:pt x="232228" y="1204685"/>
                </a:lnTo>
                <a:lnTo>
                  <a:pt x="290285" y="986971"/>
                </a:lnTo>
                <a:lnTo>
                  <a:pt x="333828" y="957942"/>
                </a:lnTo>
                <a:lnTo>
                  <a:pt x="406400" y="1045028"/>
                </a:lnTo>
                <a:lnTo>
                  <a:pt x="464457" y="1248228"/>
                </a:lnTo>
                <a:lnTo>
                  <a:pt x="682171" y="1785257"/>
                </a:lnTo>
                <a:lnTo>
                  <a:pt x="740228" y="1799771"/>
                </a:lnTo>
                <a:lnTo>
                  <a:pt x="870857" y="1364342"/>
                </a:lnTo>
                <a:lnTo>
                  <a:pt x="986971" y="1103085"/>
                </a:lnTo>
                <a:lnTo>
                  <a:pt x="1045028" y="1001485"/>
                </a:lnTo>
                <a:lnTo>
                  <a:pt x="1161143" y="870857"/>
                </a:lnTo>
                <a:lnTo>
                  <a:pt x="1291771" y="551542"/>
                </a:lnTo>
                <a:lnTo>
                  <a:pt x="1465943" y="58057"/>
                </a:lnTo>
                <a:lnTo>
                  <a:pt x="1553028" y="0"/>
                </a:lnTo>
                <a:lnTo>
                  <a:pt x="1553028" y="0"/>
                </a:lnTo>
                <a:lnTo>
                  <a:pt x="1683657" y="101600"/>
                </a:lnTo>
                <a:lnTo>
                  <a:pt x="1857828" y="493485"/>
                </a:lnTo>
                <a:lnTo>
                  <a:pt x="2336800" y="1393371"/>
                </a:lnTo>
                <a:lnTo>
                  <a:pt x="2685143" y="2002971"/>
                </a:lnTo>
                <a:lnTo>
                  <a:pt x="3149600" y="2554514"/>
                </a:lnTo>
                <a:lnTo>
                  <a:pt x="3628571" y="2946400"/>
                </a:lnTo>
                <a:lnTo>
                  <a:pt x="3904343" y="3091542"/>
                </a:lnTo>
                <a:lnTo>
                  <a:pt x="4238171" y="3280228"/>
                </a:lnTo>
                <a:lnTo>
                  <a:pt x="4368800" y="3323771"/>
                </a:lnTo>
                <a:lnTo>
                  <a:pt x="4368800" y="3323771"/>
                </a:lnTo>
                <a:lnTo>
                  <a:pt x="4209143" y="3338285"/>
                </a:lnTo>
                <a:lnTo>
                  <a:pt x="3077028" y="2888342"/>
                </a:lnTo>
                <a:lnTo>
                  <a:pt x="2714171" y="2641600"/>
                </a:lnTo>
                <a:lnTo>
                  <a:pt x="2148114" y="2249714"/>
                </a:lnTo>
                <a:lnTo>
                  <a:pt x="1901371" y="2061028"/>
                </a:lnTo>
                <a:lnTo>
                  <a:pt x="1785257" y="2017485"/>
                </a:lnTo>
                <a:lnTo>
                  <a:pt x="1524000" y="1915885"/>
                </a:lnTo>
                <a:lnTo>
                  <a:pt x="1320800" y="1930400"/>
                </a:lnTo>
                <a:lnTo>
                  <a:pt x="1001485" y="2075542"/>
                </a:lnTo>
                <a:lnTo>
                  <a:pt x="856343" y="2235200"/>
                </a:lnTo>
                <a:lnTo>
                  <a:pt x="667657" y="2540000"/>
                </a:lnTo>
                <a:lnTo>
                  <a:pt x="493485" y="2830285"/>
                </a:lnTo>
                <a:lnTo>
                  <a:pt x="362857" y="3077028"/>
                </a:lnTo>
                <a:lnTo>
                  <a:pt x="275771" y="3294742"/>
                </a:lnTo>
                <a:lnTo>
                  <a:pt x="203200" y="3439885"/>
                </a:lnTo>
                <a:lnTo>
                  <a:pt x="101600" y="3526971"/>
                </a:lnTo>
                <a:lnTo>
                  <a:pt x="0" y="3570514"/>
                </a:lnTo>
                <a:close/>
              </a:path>
            </a:pathLst>
          </a:custGeom>
          <a:solidFill>
            <a:schemeClr val="accent4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6" name="TextBox 7175"/>
          <p:cNvSpPr txBox="1"/>
          <p:nvPr/>
        </p:nvSpPr>
        <p:spPr>
          <a:xfrm>
            <a:off x="903379" y="2715496"/>
            <a:ext cx="1922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2,300 acre feet</a:t>
            </a:r>
          </a:p>
        </p:txBody>
      </p:sp>
      <p:cxnSp>
        <p:nvCxnSpPr>
          <p:cNvPr id="7178" name="Straight Arrow Connector 7177"/>
          <p:cNvCxnSpPr/>
          <p:nvPr/>
        </p:nvCxnSpPr>
        <p:spPr>
          <a:xfrm>
            <a:off x="1700932" y="3249924"/>
            <a:ext cx="1554916" cy="5693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12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22" grpId="0"/>
      <p:bldP spid="24" grpId="0"/>
      <p:bldP spid="7175" grpId="0" animBg="1"/>
      <p:bldP spid="71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sercontent2.hubimg.com/7047439_f5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11240"/>
            <a:ext cx="802304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007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arbordayblog.org/wp-content/uploads/2014/05/stormwater-runoff_fazio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7874" y="228600"/>
            <a:ext cx="5895975" cy="597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031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www.styleofdesign.com/wp-content/plugins/wp-o-matic/cache/c70cf_52f01339e8e44eeed5000031_case-studies-in-coastal-vulnerability-boston-seoul-hamburg-bangladesh-new-york_ggqlea1xf61xvdnd7xrduqq38y3sek8yldy6o8uu52c_5wk-530x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9874" y="1447800"/>
            <a:ext cx="620455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27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2" y="291946"/>
            <a:ext cx="7024744" cy="1143000"/>
          </a:xfrm>
        </p:spPr>
        <p:txBody>
          <a:bodyPr/>
          <a:lstStyle/>
          <a:p>
            <a:r>
              <a:rPr lang="en-US" dirty="0"/>
              <a:t>New urbanism?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South Los Angeles Wetlands P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5087" y="2057400"/>
            <a:ext cx="633412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8256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3703</TotalTime>
  <Words>392</Words>
  <Application>Microsoft Macintosh PowerPoint</Application>
  <PresentationFormat>On-screen Show (4:3)</PresentationFormat>
  <Paragraphs>59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Adobe Fan Heiti Std B</vt:lpstr>
      <vt:lpstr>ＭＳ Ｐゴシック</vt:lpstr>
      <vt:lpstr>Questrial</vt:lpstr>
      <vt:lpstr>Arial</vt:lpstr>
      <vt:lpstr>Calibri</vt:lpstr>
      <vt:lpstr>Century Gothic</vt:lpstr>
      <vt:lpstr>Wingdings 2</vt:lpstr>
      <vt:lpstr>Austin</vt:lpstr>
      <vt:lpstr>Healthy watersheds and their plants </vt:lpstr>
      <vt:lpstr>Healthy urban watersheds: a pipe dream?</vt:lpstr>
      <vt:lpstr>Healthy urban watersheds: a pipe dream?</vt:lpstr>
      <vt:lpstr>Plaster Creek</vt:lpstr>
      <vt:lpstr>So, how much more stormwater are we dealing with?  </vt:lpstr>
      <vt:lpstr>PowerPoint Presentation</vt:lpstr>
      <vt:lpstr>PowerPoint Presentation</vt:lpstr>
      <vt:lpstr>PowerPoint Presentation</vt:lpstr>
      <vt:lpstr>New urbanism?</vt:lpstr>
      <vt:lpstr>PowerPoint Presentation</vt:lpstr>
      <vt:lpstr>The water cycle we don’t see…</vt:lpstr>
      <vt:lpstr>PowerPoint Presentation</vt:lpstr>
      <vt:lpstr>PowerPoint Presentation</vt:lpstr>
      <vt:lpstr>PowerPoint Presentation</vt:lpstr>
      <vt:lpstr>Update on Whiskey Creek Bioswale</vt:lpstr>
      <vt:lpstr>PowerPoint Presentation</vt:lpstr>
      <vt:lpstr>A  model garden</vt:lpstr>
    </vt:vector>
  </TitlesOfParts>
  <Company>Ellen Arrowsmith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Approaches to Watershed Stewardship</dc:title>
  <dc:creator>Ellen Arrowsmith</dc:creator>
  <cp:lastModifiedBy>Microsoft Office User</cp:lastModifiedBy>
  <cp:revision>224</cp:revision>
  <cp:lastPrinted>2012-05-01T15:22:35Z</cp:lastPrinted>
  <dcterms:created xsi:type="dcterms:W3CDTF">2010-05-23T01:45:49Z</dcterms:created>
  <dcterms:modified xsi:type="dcterms:W3CDTF">2018-08-17T16:55:42Z</dcterms:modified>
</cp:coreProperties>
</file>