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75" r:id="rId3"/>
    <p:sldId id="274" r:id="rId4"/>
    <p:sldId id="277" r:id="rId5"/>
    <p:sldId id="278" r:id="rId6"/>
    <p:sldId id="279" r:id="rId7"/>
    <p:sldId id="281" r:id="rId8"/>
    <p:sldId id="276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80" r:id="rId19"/>
    <p:sldId id="273" r:id="rId20"/>
    <p:sldId id="267" r:id="rId21"/>
    <p:sldId id="259" r:id="rId22"/>
    <p:sldId id="266" r:id="rId23"/>
    <p:sldId id="269" r:id="rId24"/>
    <p:sldId id="291" r:id="rId25"/>
    <p:sldId id="293" r:id="rId26"/>
    <p:sldId id="292" r:id="rId27"/>
  </p:sldIdLst>
  <p:sldSz cx="6858000" cy="51435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 autoAdjust="0"/>
    <p:restoredTop sz="88282" autoAdjust="0"/>
  </p:normalViewPr>
  <p:slideViewPr>
    <p:cSldViewPr snapToGrid="0">
      <p:cViewPr varScale="1">
        <p:scale>
          <a:sx n="153" d="100"/>
          <a:sy n="153" d="100"/>
        </p:scale>
        <p:origin x="223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8462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9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Entire watershed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 (existing/developed) = 2.0 / 0.5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hrs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= 37,120 ac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 = Meadow, B (CN = 58)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= Impervious (5%), open space - good (95%), B (CN = 61)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Bioretention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23,000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Runoff volumes: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(area under green/red curve) = 44.9 million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cft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Pre-development (under blue curve) = 21.3 million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cft</a:t>
            </a:r>
            <a:endParaRPr lang="en-US" b="0" dirty="0">
              <a:effectLst/>
            </a:endParaRPr>
          </a:p>
          <a:p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 (what we’d like to capture) = 23.6 million 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1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AEFE486-0491-48C2-B799-829D6D758A4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0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945" y="975589"/>
            <a:ext cx="4888112" cy="1881910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945" y="2914654"/>
            <a:ext cx="488811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3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3217030"/>
            <a:ext cx="5829993" cy="608708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6420" y="523696"/>
            <a:ext cx="5525174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0" y="3831546"/>
            <a:ext cx="5830004" cy="511854"/>
          </a:xfrm>
        </p:spPr>
        <p:txBody>
          <a:bodyPr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0" y="457200"/>
            <a:ext cx="5830004" cy="2570434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0" y="3153619"/>
            <a:ext cx="5830004" cy="1189785"/>
          </a:xfrm>
        </p:spPr>
        <p:txBody>
          <a:bodyPr anchor="ctr"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5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457200"/>
            <a:ext cx="5232798" cy="2244678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2707527"/>
            <a:ext cx="4923168" cy="446091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0" y="3279597"/>
            <a:ext cx="5830004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337" y="565625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257175"/>
            <a:r>
              <a:rPr lang="en-US" sz="4500" kern="1200" dirty="0">
                <a:solidFill>
                  <a:prstClr val="black"/>
                </a:solidFill>
                <a:effectLst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8627" y="2245184"/>
            <a:ext cx="342900" cy="43858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257175"/>
            <a:r>
              <a:rPr lang="en-US" sz="4500" kern="1200" dirty="0">
                <a:solidFill>
                  <a:prstClr val="black"/>
                </a:solidFill>
                <a:effectLst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37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0" y="1604041"/>
            <a:ext cx="5830004" cy="1883876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0" y="3496754"/>
            <a:ext cx="5830004" cy="855483"/>
          </a:xfrm>
        </p:spPr>
        <p:txBody>
          <a:bodyPr anchor="t"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000" y="457203"/>
            <a:ext cx="5830004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3998" y="1775323"/>
            <a:ext cx="1855674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3998" y="2207517"/>
            <a:ext cx="1855674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4470" y="1775323"/>
            <a:ext cx="185148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260" y="2207517"/>
            <a:ext cx="1858135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1775323"/>
            <a:ext cx="185902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4981" y="2207517"/>
            <a:ext cx="185902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000" y="458079"/>
            <a:ext cx="5830004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4000" y="3153617"/>
            <a:ext cx="1854230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238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000" y="1775320"/>
            <a:ext cx="1854230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4000" y="3585814"/>
            <a:ext cx="1854230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52" y="3153617"/>
            <a:ext cx="1857278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238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98259" y="1775320"/>
            <a:ext cx="185813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259" y="3585814"/>
            <a:ext cx="1858136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2" y="3153617"/>
            <a:ext cx="1856633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238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84981" y="1775320"/>
            <a:ext cx="1859022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4911" y="3585812"/>
            <a:ext cx="1859093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1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000" y="1775320"/>
            <a:ext cx="5830004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6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57204"/>
            <a:ext cx="1436246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000" y="457204"/>
            <a:ext cx="4308032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3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33777" y="445028"/>
            <a:ext cx="639044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33777" y="1152475"/>
            <a:ext cx="639044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38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8" y="1775320"/>
            <a:ext cx="5829653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0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621423"/>
            <a:ext cx="5822861" cy="2052614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99" y="2743095"/>
            <a:ext cx="5822861" cy="1026137"/>
          </a:xfr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chemeClr val="bg1">
                    <a:lumMod val="50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0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000" y="463891"/>
            <a:ext cx="5830004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7" y="1775320"/>
            <a:ext cx="287214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471862" y="1775320"/>
            <a:ext cx="2871788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0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000" y="463891"/>
            <a:ext cx="5830004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809" y="1778263"/>
            <a:ext cx="2741330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463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3998" y="2288260"/>
            <a:ext cx="287214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7989" y="1778263"/>
            <a:ext cx="2746015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463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471864" y="2288260"/>
            <a:ext cx="2871788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2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5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457203"/>
            <a:ext cx="2213825" cy="1517439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856411" y="457204"/>
            <a:ext cx="348759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0" y="1974642"/>
            <a:ext cx="2213825" cy="2368761"/>
          </a:xfrm>
        </p:spPr>
        <p:txBody>
          <a:bodyPr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5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0" y="457203"/>
            <a:ext cx="3338420" cy="1517441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76453" y="457201"/>
            <a:ext cx="183113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0" y="1974639"/>
            <a:ext cx="3338409" cy="2368760"/>
          </a:xfrm>
        </p:spPr>
        <p:txBody>
          <a:bodyPr/>
          <a:lstStyle>
            <a:lvl1pPr marL="0" indent="0" algn="ctr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8/17/18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6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000" y="463891"/>
            <a:ext cx="5830004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00" y="1775320"/>
            <a:ext cx="5830004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90" y="4412457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pPr defTabSz="257175"/>
            <a:fld id="{48A87A34-81AB-432B-8DAE-1953F412C126}" type="datetimeFigureOut">
              <a:rPr lang="en-US" kern="1200" smtClean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pPr defTabSz="257175"/>
              <a:t>8/17/18</a:t>
            </a:fld>
            <a:endParaRPr lang="en-US" kern="1200" dirty="0">
              <a:solidFill>
                <a:prstClr val="black"/>
              </a:solidFill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00" y="4412457"/>
            <a:ext cx="37534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pPr defTabSz="257175"/>
            <a:endParaRPr lang="en-US" kern="1200" dirty="0">
              <a:solidFill>
                <a:prstClr val="black"/>
              </a:solidFill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3" y="4412457"/>
            <a:ext cx="4298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pPr defTabSz="257175"/>
            <a:fld id="{6D22F896-40B5-4ADD-8801-0D06FADFA095}" type="slidenum">
              <a:rPr lang="en-US" kern="1200" smtClean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pPr defTabSz="257175"/>
              <a:t>‹#›</a:t>
            </a:fld>
            <a:endParaRPr lang="en-US" kern="1200" dirty="0">
              <a:solidFill>
                <a:prstClr val="black"/>
              </a:solidFill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97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2025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120000"/>
        </a:lnSpc>
        <a:spcBef>
          <a:spcPts val="563"/>
        </a:spcBef>
        <a:buClr>
          <a:schemeClr val="tx1"/>
        </a:buClr>
        <a:buFont typeface="Arial" panose="020B0604020202020204" pitchFamily="34" charset="0"/>
        <a:buChar char="•"/>
        <a:defRPr sz="112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101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9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120000"/>
        </a:lnSpc>
        <a:spcBef>
          <a:spcPts val="281"/>
        </a:spcBef>
        <a:buClr>
          <a:schemeClr val="tx1"/>
        </a:buClr>
        <a:buFont typeface="Arial" panose="020B0604020202020204" pitchFamily="34" charset="0"/>
        <a:buChar char="•"/>
        <a:defRPr sz="7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984944" y="183111"/>
            <a:ext cx="4888112" cy="1411433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Rainscaping for watershed restoration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984944" y="3466341"/>
            <a:ext cx="4888112" cy="1236288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Neil Gilbert</a:t>
            </a:r>
          </a:p>
          <a:p>
            <a:pPr>
              <a:spcBef>
                <a:spcPts val="0"/>
              </a:spcBef>
            </a:pPr>
            <a:r>
              <a:rPr lang="en-US" dirty="0"/>
              <a:t>Andrea </a:t>
            </a:r>
            <a:r>
              <a:rPr lang="en-US" dirty="0" err="1"/>
              <a:t>lubberts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Michael </a:t>
            </a:r>
            <a:r>
              <a:rPr lang="en-US" dirty="0" err="1"/>
              <a:t>ryskamp</a:t>
            </a:r>
            <a:endParaRPr lang="en-US" dirty="0"/>
          </a:p>
        </p:txBody>
      </p:sp>
      <p:pic>
        <p:nvPicPr>
          <p:cNvPr id="5122" name="Picture 2" descr="http://www.montgomerycountymd.gov/DEP/Resources/Images/water/Outreach/rainscape_ar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784" y="1613815"/>
            <a:ext cx="1919882" cy="18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851"/>
          <a:stretch/>
        </p:blipFill>
        <p:spPr>
          <a:xfrm>
            <a:off x="0" y="-22123"/>
            <a:ext cx="6267171" cy="5385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494223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57650"/>
            <a:ext cx="1314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Stream channel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1086445"/>
            <a:ext cx="2514600" cy="26731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5"/>
                </a:solidFill>
                <a:ea typeface="ＭＳ Ｐゴシック" pitchFamily="34" charset="-128"/>
              </a:rPr>
              <a:t>Interception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rgbClr val="FFC000"/>
                </a:solidFill>
                <a:ea typeface="ＭＳ Ｐゴシック" pitchFamily="34" charset="-128"/>
              </a:rPr>
              <a:t>Evaporation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57801" y="1268017"/>
            <a:ext cx="479051" cy="635198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29075" y="2828925"/>
            <a:ext cx="0" cy="628650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500" y="273844"/>
            <a:ext cx="26741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What happens when it rains?</a:t>
            </a:r>
          </a:p>
          <a:p>
            <a:r>
              <a:rPr lang="en-US" sz="1050" dirty="0"/>
              <a:t>	The slow and steady story</a:t>
            </a:r>
          </a:p>
        </p:txBody>
      </p:sp>
    </p:spTree>
    <p:extLst>
      <p:ext uri="{BB962C8B-B14F-4D97-AF65-F5344CB8AC3E}">
        <p14:creationId xmlns:p14="http://schemas.microsoft.com/office/powerpoint/2010/main" val="41817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585"/>
          <a:stretch/>
        </p:blipFill>
        <p:spPr>
          <a:xfrm>
            <a:off x="0" y="43965"/>
            <a:ext cx="6267171" cy="5328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494223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57650"/>
            <a:ext cx="1314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Stream channel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1086446"/>
            <a:ext cx="2799089" cy="3149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5"/>
                </a:solidFill>
                <a:ea typeface="ＭＳ Ｐゴシック" pitchFamily="34" charset="-128"/>
              </a:rPr>
              <a:t>Interception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rgbClr val="FFC000"/>
                </a:solidFill>
                <a:ea typeface="ＭＳ Ｐゴシック" pitchFamily="34" charset="-128"/>
              </a:rPr>
              <a:t>Evaporation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  <a:ea typeface="ＭＳ Ｐゴシック" pitchFamily="34" charset="-128"/>
              </a:rPr>
              <a:t>Infiltration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6"/>
                </a:solidFill>
                <a:ea typeface="ＭＳ Ｐゴシック" pitchFamily="34" charset="-128"/>
              </a:rPr>
              <a:t>Transpiration (plants)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rgbClr val="7030A0"/>
                </a:solidFill>
                <a:ea typeface="ＭＳ Ｐゴシック" pitchFamily="34" charset="-128"/>
              </a:rPr>
              <a:t>Groundwater storage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rgbClr val="7030A0"/>
                </a:solidFill>
                <a:ea typeface="ＭＳ Ｐゴシック" pitchFamily="34" charset="-128"/>
              </a:rPr>
              <a:t>Groundwater discharge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788" dirty="0">
                <a:solidFill>
                  <a:srgbClr val="FF0000"/>
                </a:solidFill>
                <a:ea typeface="ＭＳ Ｐゴシック" pitchFamily="34" charset="-128"/>
              </a:rPr>
              <a:t>(Surface Runoff)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43600" y="3314700"/>
            <a:ext cx="114300" cy="1019949"/>
          </a:xfrm>
          <a:prstGeom prst="straightConnector1">
            <a:avLst/>
          </a:prstGeom>
          <a:ln w="349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14725" y="3472880"/>
            <a:ext cx="71438" cy="970742"/>
          </a:xfrm>
          <a:prstGeom prst="straightConnector1">
            <a:avLst/>
          </a:prstGeom>
          <a:ln w="349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29101" y="3314700"/>
            <a:ext cx="25634" cy="1172295"/>
          </a:xfrm>
          <a:prstGeom prst="straightConnector1">
            <a:avLst/>
          </a:prstGeom>
          <a:ln w="349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962385" y="1519739"/>
            <a:ext cx="66815" cy="2923883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57700" y="3771900"/>
            <a:ext cx="400050" cy="562749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286376" y="3776687"/>
            <a:ext cx="450476" cy="616334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72100" y="1828800"/>
            <a:ext cx="285750" cy="286048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352856" y="1971823"/>
            <a:ext cx="352355" cy="290378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610047" y="3212135"/>
            <a:ext cx="25250" cy="417499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24125" y="3257550"/>
            <a:ext cx="8975" cy="514350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694161" y="3776688"/>
            <a:ext cx="106315" cy="1252513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256934" y="3854611"/>
            <a:ext cx="0" cy="1112663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1"/>
          </p:cNvCxnSpPr>
          <p:nvPr/>
        </p:nvCxnSpPr>
        <p:spPr>
          <a:xfrm flipH="1" flipV="1">
            <a:off x="1791094" y="4307879"/>
            <a:ext cx="1637906" cy="313302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000251" y="3940401"/>
            <a:ext cx="335049" cy="11287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71500" y="273844"/>
            <a:ext cx="26741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What happens when it rains?</a:t>
            </a:r>
          </a:p>
          <a:p>
            <a:r>
              <a:rPr lang="en-US" sz="1050" dirty="0"/>
              <a:t>	The slow and steady story</a:t>
            </a:r>
          </a:p>
        </p:txBody>
      </p:sp>
    </p:spTree>
    <p:extLst>
      <p:ext uri="{BB962C8B-B14F-4D97-AF65-F5344CB8AC3E}">
        <p14:creationId xmlns:p14="http://schemas.microsoft.com/office/powerpoint/2010/main" val="21796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62"/>
            <a:ext cx="6265069" cy="5329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494223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57650"/>
            <a:ext cx="1314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Stream channel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" y="273844"/>
            <a:ext cx="26741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What happens when it rains?</a:t>
            </a:r>
          </a:p>
          <a:p>
            <a:r>
              <a:rPr lang="en-US" sz="1050" dirty="0"/>
              <a:t>	The slow and steady story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1086446"/>
            <a:ext cx="2799089" cy="3149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5"/>
                </a:solidFill>
                <a:ea typeface="ＭＳ Ｐゴシック" pitchFamily="34" charset="-128"/>
              </a:rPr>
              <a:t>Interception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rgbClr val="FFC000"/>
                </a:solidFill>
                <a:ea typeface="ＭＳ Ｐゴシック" pitchFamily="34" charset="-128"/>
              </a:rPr>
              <a:t>Evaporation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4">
                    <a:lumMod val="50000"/>
                  </a:schemeClr>
                </a:solidFill>
                <a:ea typeface="ＭＳ Ｐゴシック" pitchFamily="34" charset="-128"/>
              </a:rPr>
              <a:t>Infiltration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6"/>
                </a:solidFill>
                <a:ea typeface="ＭＳ Ｐゴシック" pitchFamily="34" charset="-128"/>
              </a:rPr>
              <a:t>Transpiration (plants)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rgbClr val="7030A0"/>
                </a:solidFill>
                <a:ea typeface="ＭＳ Ｐゴシック" pitchFamily="34" charset="-128"/>
              </a:rPr>
              <a:t>Groundwater storage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1500" dirty="0">
                <a:solidFill>
                  <a:srgbClr val="7030A0"/>
                </a:solidFill>
                <a:ea typeface="ＭＳ Ｐゴシック" pitchFamily="34" charset="-128"/>
              </a:rPr>
              <a:t>Groundwater discharge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788" dirty="0">
                <a:solidFill>
                  <a:srgbClr val="FF0000"/>
                </a:solidFill>
                <a:ea typeface="ＭＳ Ｐゴシック" pitchFamily="34" charset="-128"/>
              </a:rPr>
              <a:t>(Surface Runoff)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00251" y="3940401"/>
            <a:ext cx="335049" cy="11287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6188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" y="1078707"/>
            <a:ext cx="6836569" cy="4064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494223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57650"/>
            <a:ext cx="1314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Stream channel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1" y="273844"/>
            <a:ext cx="27109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What happens when it rains?</a:t>
            </a:r>
          </a:p>
          <a:p>
            <a:r>
              <a:rPr lang="en-US" sz="1050" dirty="0"/>
              <a:t>	The quick and dirty story…</a:t>
            </a:r>
          </a:p>
        </p:txBody>
      </p:sp>
    </p:spTree>
    <p:extLst>
      <p:ext uri="{BB962C8B-B14F-4D97-AF65-F5344CB8AC3E}">
        <p14:creationId xmlns:p14="http://schemas.microsoft.com/office/powerpoint/2010/main" val="3819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" y="1068621"/>
            <a:ext cx="6836569" cy="406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4494223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57650"/>
            <a:ext cx="1314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Stream channel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1" y="273844"/>
            <a:ext cx="27109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What happens when it rains?</a:t>
            </a:r>
          </a:p>
          <a:p>
            <a:r>
              <a:rPr lang="en-US" sz="1050" dirty="0"/>
              <a:t>	The quick and dirty story…</a:t>
            </a:r>
          </a:p>
        </p:txBody>
      </p:sp>
    </p:spTree>
    <p:extLst>
      <p:ext uri="{BB962C8B-B14F-4D97-AF65-F5344CB8AC3E}">
        <p14:creationId xmlns:p14="http://schemas.microsoft.com/office/powerpoint/2010/main" val="175489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" y="407871"/>
            <a:ext cx="6837523" cy="4572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494223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57650"/>
            <a:ext cx="1314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Stream channel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1" y="273844"/>
            <a:ext cx="27109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What happens when it rains?</a:t>
            </a:r>
          </a:p>
          <a:p>
            <a:r>
              <a:rPr lang="en-US" sz="1050" dirty="0"/>
              <a:t>	The quick and dirty story…</a:t>
            </a:r>
          </a:p>
        </p:txBody>
      </p:sp>
    </p:spTree>
    <p:extLst>
      <p:ext uri="{BB962C8B-B14F-4D97-AF65-F5344CB8AC3E}">
        <p14:creationId xmlns:p14="http://schemas.microsoft.com/office/powerpoint/2010/main" val="333251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" y="417955"/>
            <a:ext cx="6835715" cy="4571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494223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057650"/>
            <a:ext cx="1314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Stream channel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1" y="273844"/>
            <a:ext cx="27109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What happens when it rains?</a:t>
            </a:r>
          </a:p>
          <a:p>
            <a:r>
              <a:rPr lang="en-US" sz="1050" dirty="0"/>
              <a:t>	The quick and dirty story…</a:t>
            </a:r>
          </a:p>
        </p:txBody>
      </p:sp>
    </p:spTree>
    <p:extLst>
      <p:ext uri="{BB962C8B-B14F-4D97-AF65-F5344CB8AC3E}">
        <p14:creationId xmlns:p14="http://schemas.microsoft.com/office/powerpoint/2010/main" val="146865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125"/>
            <a:ext cx="6835715" cy="45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494223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57650"/>
            <a:ext cx="1314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Stream channel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1" y="273844"/>
            <a:ext cx="27109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What happens when it rains?</a:t>
            </a:r>
          </a:p>
          <a:p>
            <a:r>
              <a:rPr lang="en-US" sz="1050" dirty="0"/>
              <a:t>	The quick and dirty story…</a:t>
            </a:r>
          </a:p>
        </p:txBody>
      </p:sp>
    </p:spTree>
    <p:extLst>
      <p:ext uri="{BB962C8B-B14F-4D97-AF65-F5344CB8AC3E}">
        <p14:creationId xmlns:p14="http://schemas.microsoft.com/office/powerpoint/2010/main" val="284665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2957" y="917849"/>
            <a:ext cx="2976950" cy="1926060"/>
          </a:xfrm>
        </p:spPr>
        <p:txBody>
          <a:bodyPr/>
          <a:lstStyle/>
          <a:p>
            <a:r>
              <a:rPr lang="en-US" dirty="0"/>
              <a:t>Give three examples of Green Infrastructure (GI). Do you know of any Green Infrastructures in Grand Rapids?</a:t>
            </a:r>
          </a:p>
          <a:p>
            <a:r>
              <a:rPr lang="en-US" dirty="0"/>
              <a:t>What proportion of urban streams in the US are degraded?</a:t>
            </a:r>
          </a:p>
          <a:p>
            <a:r>
              <a:rPr lang="en-US" dirty="0"/>
              <a:t>How are these two questions related?</a:t>
            </a:r>
          </a:p>
        </p:txBody>
      </p:sp>
      <p:sp>
        <p:nvSpPr>
          <p:cNvPr id="13" name="Shape 50"/>
          <p:cNvSpPr txBox="1">
            <a:spLocks/>
          </p:cNvSpPr>
          <p:nvPr/>
        </p:nvSpPr>
        <p:spPr>
          <a:xfrm>
            <a:off x="996772" y="321835"/>
            <a:ext cx="4888112" cy="480209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400" dirty="0"/>
              <a:t>Quizbowl</a:t>
            </a:r>
          </a:p>
        </p:txBody>
      </p:sp>
    </p:spTree>
    <p:extLst>
      <p:ext uri="{BB962C8B-B14F-4D97-AF65-F5344CB8AC3E}">
        <p14:creationId xmlns:p14="http://schemas.microsoft.com/office/powerpoint/2010/main" val="26347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760" y="243374"/>
            <a:ext cx="3166813" cy="1197133"/>
          </a:xfrm>
        </p:spPr>
        <p:txBody>
          <a:bodyPr/>
          <a:lstStyle/>
          <a:p>
            <a:r>
              <a:rPr lang="en-US" dirty="0"/>
              <a:t>How is Green infrastructure a paradigm shift?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ainScaping_Problem-Solution_one_quarter_page_PSA-Ad_3.375x4.875_JPEG_298K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2304" y="175607"/>
            <a:ext cx="4361688" cy="47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0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9870" y="1122512"/>
            <a:ext cx="3106524" cy="3424810"/>
          </a:xfrm>
        </p:spPr>
        <p:txBody>
          <a:bodyPr>
            <a:normAutofit/>
          </a:bodyPr>
          <a:lstStyle/>
          <a:p>
            <a:r>
              <a:rPr lang="en-US" sz="1800" dirty="0"/>
              <a:t>What is a watershed?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Plaster Creek runs directly into Lake Michigan (T/F?).</a:t>
            </a:r>
          </a:p>
        </p:txBody>
      </p:sp>
      <p:pic>
        <p:nvPicPr>
          <p:cNvPr id="1026" name="Picture 2" descr="http://www.miseagrant.umich.edu/lessons/files/2013/05/10-728-How-A-Watershed-Work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806" y="1058683"/>
            <a:ext cx="3691900" cy="22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808" y="614040"/>
            <a:ext cx="2679192" cy="393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/>
          <p:nvPr/>
        </p:nvGrpSpPr>
        <p:grpSpPr>
          <a:xfrm>
            <a:off x="4762265" y="2873272"/>
            <a:ext cx="904500" cy="1350062"/>
            <a:chOff x="3195638" y="4000500"/>
            <a:chExt cx="1646417" cy="2457450"/>
          </a:xfrm>
        </p:grpSpPr>
        <p:sp>
          <p:nvSpPr>
            <p:cNvPr id="8" name="Freeform 7"/>
            <p:cNvSpPr/>
            <p:nvPr/>
          </p:nvSpPr>
          <p:spPr>
            <a:xfrm>
              <a:off x="3343275" y="4000500"/>
              <a:ext cx="1110123" cy="825185"/>
            </a:xfrm>
            <a:custGeom>
              <a:avLst/>
              <a:gdLst>
                <a:gd name="connsiteX0" fmla="*/ 0 w 1110123"/>
                <a:gd name="connsiteY0" fmla="*/ 704850 h 825185"/>
                <a:gd name="connsiteX1" fmla="*/ 14288 w 1110123"/>
                <a:gd name="connsiteY1" fmla="*/ 714375 h 825185"/>
                <a:gd name="connsiteX2" fmla="*/ 28575 w 1110123"/>
                <a:gd name="connsiteY2" fmla="*/ 728663 h 825185"/>
                <a:gd name="connsiteX3" fmla="*/ 95250 w 1110123"/>
                <a:gd name="connsiteY3" fmla="*/ 738188 h 825185"/>
                <a:gd name="connsiteX4" fmla="*/ 128588 w 1110123"/>
                <a:gd name="connsiteY4" fmla="*/ 747713 h 825185"/>
                <a:gd name="connsiteX5" fmla="*/ 157163 w 1110123"/>
                <a:gd name="connsiteY5" fmla="*/ 757238 h 825185"/>
                <a:gd name="connsiteX6" fmla="*/ 171450 w 1110123"/>
                <a:gd name="connsiteY6" fmla="*/ 762000 h 825185"/>
                <a:gd name="connsiteX7" fmla="*/ 185738 w 1110123"/>
                <a:gd name="connsiteY7" fmla="*/ 766763 h 825185"/>
                <a:gd name="connsiteX8" fmla="*/ 209550 w 1110123"/>
                <a:gd name="connsiteY8" fmla="*/ 800100 h 825185"/>
                <a:gd name="connsiteX9" fmla="*/ 280988 w 1110123"/>
                <a:gd name="connsiteY9" fmla="*/ 790575 h 825185"/>
                <a:gd name="connsiteX10" fmla="*/ 285750 w 1110123"/>
                <a:gd name="connsiteY10" fmla="*/ 757238 h 825185"/>
                <a:gd name="connsiteX11" fmla="*/ 309563 w 1110123"/>
                <a:gd name="connsiteY11" fmla="*/ 752475 h 825185"/>
                <a:gd name="connsiteX12" fmla="*/ 323850 w 1110123"/>
                <a:gd name="connsiteY12" fmla="*/ 747713 h 825185"/>
                <a:gd name="connsiteX13" fmla="*/ 361950 w 1110123"/>
                <a:gd name="connsiteY13" fmla="*/ 723900 h 825185"/>
                <a:gd name="connsiteX14" fmla="*/ 390525 w 1110123"/>
                <a:gd name="connsiteY14" fmla="*/ 714375 h 825185"/>
                <a:gd name="connsiteX15" fmla="*/ 395288 w 1110123"/>
                <a:gd name="connsiteY15" fmla="*/ 695325 h 825185"/>
                <a:gd name="connsiteX16" fmla="*/ 400050 w 1110123"/>
                <a:gd name="connsiteY16" fmla="*/ 671513 h 825185"/>
                <a:gd name="connsiteX17" fmla="*/ 414338 w 1110123"/>
                <a:gd name="connsiteY17" fmla="*/ 661988 h 825185"/>
                <a:gd name="connsiteX18" fmla="*/ 519113 w 1110123"/>
                <a:gd name="connsiteY18" fmla="*/ 657225 h 825185"/>
                <a:gd name="connsiteX19" fmla="*/ 528638 w 1110123"/>
                <a:gd name="connsiteY19" fmla="*/ 614363 h 825185"/>
                <a:gd name="connsiteX20" fmla="*/ 533400 w 1110123"/>
                <a:gd name="connsiteY20" fmla="*/ 595313 h 825185"/>
                <a:gd name="connsiteX21" fmla="*/ 619125 w 1110123"/>
                <a:gd name="connsiteY21" fmla="*/ 590550 h 825185"/>
                <a:gd name="connsiteX22" fmla="*/ 633413 w 1110123"/>
                <a:gd name="connsiteY22" fmla="*/ 581025 h 825185"/>
                <a:gd name="connsiteX23" fmla="*/ 652463 w 1110123"/>
                <a:gd name="connsiteY23" fmla="*/ 585788 h 825185"/>
                <a:gd name="connsiteX24" fmla="*/ 681038 w 1110123"/>
                <a:gd name="connsiteY24" fmla="*/ 590550 h 825185"/>
                <a:gd name="connsiteX25" fmla="*/ 685800 w 1110123"/>
                <a:gd name="connsiteY25" fmla="*/ 623888 h 825185"/>
                <a:gd name="connsiteX26" fmla="*/ 700088 w 1110123"/>
                <a:gd name="connsiteY26" fmla="*/ 628650 h 825185"/>
                <a:gd name="connsiteX27" fmla="*/ 728663 w 1110123"/>
                <a:gd name="connsiteY27" fmla="*/ 633413 h 825185"/>
                <a:gd name="connsiteX28" fmla="*/ 752475 w 1110123"/>
                <a:gd name="connsiteY28" fmla="*/ 657225 h 825185"/>
                <a:gd name="connsiteX29" fmla="*/ 757238 w 1110123"/>
                <a:gd name="connsiteY29" fmla="*/ 671513 h 825185"/>
                <a:gd name="connsiteX30" fmla="*/ 781050 w 1110123"/>
                <a:gd name="connsiteY30" fmla="*/ 676275 h 825185"/>
                <a:gd name="connsiteX31" fmla="*/ 790575 w 1110123"/>
                <a:gd name="connsiteY31" fmla="*/ 690563 h 825185"/>
                <a:gd name="connsiteX32" fmla="*/ 823913 w 1110123"/>
                <a:gd name="connsiteY32" fmla="*/ 704850 h 825185"/>
                <a:gd name="connsiteX33" fmla="*/ 828675 w 1110123"/>
                <a:gd name="connsiteY33" fmla="*/ 690563 h 825185"/>
                <a:gd name="connsiteX34" fmla="*/ 852488 w 1110123"/>
                <a:gd name="connsiteY34" fmla="*/ 709613 h 825185"/>
                <a:gd name="connsiteX35" fmla="*/ 847725 w 1110123"/>
                <a:gd name="connsiteY35" fmla="*/ 762000 h 825185"/>
                <a:gd name="connsiteX36" fmla="*/ 852488 w 1110123"/>
                <a:gd name="connsiteY36" fmla="*/ 790575 h 825185"/>
                <a:gd name="connsiteX37" fmla="*/ 895350 w 1110123"/>
                <a:gd name="connsiteY37" fmla="*/ 795338 h 825185"/>
                <a:gd name="connsiteX38" fmla="*/ 933450 w 1110123"/>
                <a:gd name="connsiteY38" fmla="*/ 800100 h 825185"/>
                <a:gd name="connsiteX39" fmla="*/ 957263 w 1110123"/>
                <a:gd name="connsiteY39" fmla="*/ 809625 h 825185"/>
                <a:gd name="connsiteX40" fmla="*/ 971550 w 1110123"/>
                <a:gd name="connsiteY40" fmla="*/ 814388 h 825185"/>
                <a:gd name="connsiteX41" fmla="*/ 1009650 w 1110123"/>
                <a:gd name="connsiteY41" fmla="*/ 823913 h 825185"/>
                <a:gd name="connsiteX42" fmla="*/ 1042988 w 1110123"/>
                <a:gd name="connsiteY42" fmla="*/ 800100 h 825185"/>
                <a:gd name="connsiteX43" fmla="*/ 1047750 w 1110123"/>
                <a:gd name="connsiteY43" fmla="*/ 723900 h 825185"/>
                <a:gd name="connsiteX44" fmla="*/ 1052513 w 1110123"/>
                <a:gd name="connsiteY44" fmla="*/ 709613 h 825185"/>
                <a:gd name="connsiteX45" fmla="*/ 1066800 w 1110123"/>
                <a:gd name="connsiteY45" fmla="*/ 695325 h 825185"/>
                <a:gd name="connsiteX46" fmla="*/ 1081088 w 1110123"/>
                <a:gd name="connsiteY46" fmla="*/ 685800 h 825185"/>
                <a:gd name="connsiteX47" fmla="*/ 1085850 w 1110123"/>
                <a:gd name="connsiteY47" fmla="*/ 671513 h 825185"/>
                <a:gd name="connsiteX48" fmla="*/ 1090613 w 1110123"/>
                <a:gd name="connsiteY48" fmla="*/ 642938 h 825185"/>
                <a:gd name="connsiteX49" fmla="*/ 1100138 w 1110123"/>
                <a:gd name="connsiteY49" fmla="*/ 628650 h 825185"/>
                <a:gd name="connsiteX50" fmla="*/ 1109663 w 1110123"/>
                <a:gd name="connsiteY50" fmla="*/ 595313 h 825185"/>
                <a:gd name="connsiteX51" fmla="*/ 1100138 w 1110123"/>
                <a:gd name="connsiteY51" fmla="*/ 566738 h 825185"/>
                <a:gd name="connsiteX52" fmla="*/ 1085850 w 1110123"/>
                <a:gd name="connsiteY52" fmla="*/ 538163 h 825185"/>
                <a:gd name="connsiteX53" fmla="*/ 1081088 w 1110123"/>
                <a:gd name="connsiteY53" fmla="*/ 523875 h 825185"/>
                <a:gd name="connsiteX54" fmla="*/ 1062038 w 1110123"/>
                <a:gd name="connsiteY54" fmla="*/ 495300 h 825185"/>
                <a:gd name="connsiteX55" fmla="*/ 1057275 w 1110123"/>
                <a:gd name="connsiteY55" fmla="*/ 481013 h 825185"/>
                <a:gd name="connsiteX56" fmla="*/ 1042988 w 1110123"/>
                <a:gd name="connsiteY56" fmla="*/ 476250 h 825185"/>
                <a:gd name="connsiteX57" fmla="*/ 1038225 w 1110123"/>
                <a:gd name="connsiteY57" fmla="*/ 461963 h 825185"/>
                <a:gd name="connsiteX58" fmla="*/ 1019175 w 1110123"/>
                <a:gd name="connsiteY58" fmla="*/ 433388 h 825185"/>
                <a:gd name="connsiteX59" fmla="*/ 1009650 w 1110123"/>
                <a:gd name="connsiteY59" fmla="*/ 419100 h 825185"/>
                <a:gd name="connsiteX60" fmla="*/ 1000125 w 1110123"/>
                <a:gd name="connsiteY60" fmla="*/ 404813 h 825185"/>
                <a:gd name="connsiteX61" fmla="*/ 990600 w 1110123"/>
                <a:gd name="connsiteY61" fmla="*/ 390525 h 825185"/>
                <a:gd name="connsiteX62" fmla="*/ 981075 w 1110123"/>
                <a:gd name="connsiteY62" fmla="*/ 361950 h 825185"/>
                <a:gd name="connsiteX63" fmla="*/ 952500 w 1110123"/>
                <a:gd name="connsiteY63" fmla="*/ 352425 h 825185"/>
                <a:gd name="connsiteX64" fmla="*/ 942975 w 1110123"/>
                <a:gd name="connsiteY64" fmla="*/ 338138 h 825185"/>
                <a:gd name="connsiteX65" fmla="*/ 890588 w 1110123"/>
                <a:gd name="connsiteY65" fmla="*/ 323850 h 825185"/>
                <a:gd name="connsiteX66" fmla="*/ 862013 w 1110123"/>
                <a:gd name="connsiteY66" fmla="*/ 304800 h 825185"/>
                <a:gd name="connsiteX67" fmla="*/ 847725 w 1110123"/>
                <a:gd name="connsiteY67" fmla="*/ 295275 h 825185"/>
                <a:gd name="connsiteX68" fmla="*/ 819150 w 1110123"/>
                <a:gd name="connsiteY68" fmla="*/ 252413 h 825185"/>
                <a:gd name="connsiteX69" fmla="*/ 809625 w 1110123"/>
                <a:gd name="connsiteY69" fmla="*/ 238125 h 825185"/>
                <a:gd name="connsiteX70" fmla="*/ 804863 w 1110123"/>
                <a:gd name="connsiteY70" fmla="*/ 185738 h 825185"/>
                <a:gd name="connsiteX71" fmla="*/ 814388 w 1110123"/>
                <a:gd name="connsiteY71" fmla="*/ 157163 h 825185"/>
                <a:gd name="connsiteX72" fmla="*/ 819150 w 1110123"/>
                <a:gd name="connsiteY72" fmla="*/ 57150 h 825185"/>
                <a:gd name="connsiteX73" fmla="*/ 823913 w 1110123"/>
                <a:gd name="connsiteY73" fmla="*/ 33338 h 825185"/>
                <a:gd name="connsiteX74" fmla="*/ 828675 w 1110123"/>
                <a:gd name="connsiteY74" fmla="*/ 19050 h 825185"/>
                <a:gd name="connsiteX75" fmla="*/ 857250 w 1110123"/>
                <a:gd name="connsiteY75" fmla="*/ 9525 h 825185"/>
                <a:gd name="connsiteX76" fmla="*/ 871538 w 1110123"/>
                <a:gd name="connsiteY76" fmla="*/ 0 h 825185"/>
                <a:gd name="connsiteX77" fmla="*/ 904875 w 1110123"/>
                <a:gd name="connsiteY77" fmla="*/ 4763 h 825185"/>
                <a:gd name="connsiteX78" fmla="*/ 919163 w 1110123"/>
                <a:gd name="connsiteY78" fmla="*/ 9525 h 825185"/>
                <a:gd name="connsiteX79" fmla="*/ 928688 w 1110123"/>
                <a:gd name="connsiteY79" fmla="*/ 23813 h 825185"/>
                <a:gd name="connsiteX80" fmla="*/ 942975 w 1110123"/>
                <a:gd name="connsiteY80" fmla="*/ 52388 h 825185"/>
                <a:gd name="connsiteX81" fmla="*/ 957263 w 1110123"/>
                <a:gd name="connsiteY81" fmla="*/ 57150 h 825185"/>
                <a:gd name="connsiteX82" fmla="*/ 966788 w 1110123"/>
                <a:gd name="connsiteY82" fmla="*/ 71438 h 825185"/>
                <a:gd name="connsiteX83" fmla="*/ 971550 w 1110123"/>
                <a:gd name="connsiteY83" fmla="*/ 100013 h 825185"/>
                <a:gd name="connsiteX84" fmla="*/ 985838 w 1110123"/>
                <a:gd name="connsiteY84" fmla="*/ 104775 h 825185"/>
                <a:gd name="connsiteX85" fmla="*/ 1004888 w 1110123"/>
                <a:gd name="connsiteY85" fmla="*/ 114300 h 825185"/>
                <a:gd name="connsiteX86" fmla="*/ 1014413 w 1110123"/>
                <a:gd name="connsiteY86" fmla="*/ 128588 h 825185"/>
                <a:gd name="connsiteX87" fmla="*/ 1023938 w 1110123"/>
                <a:gd name="connsiteY87" fmla="*/ 157163 h 825185"/>
                <a:gd name="connsiteX88" fmla="*/ 1038225 w 1110123"/>
                <a:gd name="connsiteY88" fmla="*/ 161925 h 825185"/>
                <a:gd name="connsiteX89" fmla="*/ 1042988 w 1110123"/>
                <a:gd name="connsiteY89" fmla="*/ 176213 h 825185"/>
                <a:gd name="connsiteX90" fmla="*/ 1057275 w 1110123"/>
                <a:gd name="connsiteY90" fmla="*/ 185738 h 82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110123" h="825185">
                  <a:moveTo>
                    <a:pt x="0" y="704850"/>
                  </a:moveTo>
                  <a:cubicBezTo>
                    <a:pt x="4763" y="708025"/>
                    <a:pt x="9891" y="710711"/>
                    <a:pt x="14288" y="714375"/>
                  </a:cubicBezTo>
                  <a:cubicBezTo>
                    <a:pt x="19462" y="718687"/>
                    <a:pt x="22420" y="725928"/>
                    <a:pt x="28575" y="728663"/>
                  </a:cubicBezTo>
                  <a:cubicBezTo>
                    <a:pt x="33945" y="731050"/>
                    <a:pt x="95058" y="738164"/>
                    <a:pt x="95250" y="738188"/>
                  </a:cubicBezTo>
                  <a:cubicBezTo>
                    <a:pt x="143306" y="754204"/>
                    <a:pt x="68737" y="729757"/>
                    <a:pt x="128588" y="747713"/>
                  </a:cubicBezTo>
                  <a:cubicBezTo>
                    <a:pt x="138205" y="750598"/>
                    <a:pt x="147638" y="754063"/>
                    <a:pt x="157163" y="757238"/>
                  </a:cubicBezTo>
                  <a:lnTo>
                    <a:pt x="171450" y="762000"/>
                  </a:lnTo>
                  <a:lnTo>
                    <a:pt x="185738" y="766763"/>
                  </a:lnTo>
                  <a:cubicBezTo>
                    <a:pt x="196850" y="800100"/>
                    <a:pt x="185738" y="792163"/>
                    <a:pt x="209550" y="800100"/>
                  </a:cubicBezTo>
                  <a:cubicBezTo>
                    <a:pt x="233363" y="796925"/>
                    <a:pt x="260050" y="802353"/>
                    <a:pt x="280988" y="790575"/>
                  </a:cubicBezTo>
                  <a:cubicBezTo>
                    <a:pt x="290772" y="785072"/>
                    <a:pt x="279015" y="766218"/>
                    <a:pt x="285750" y="757238"/>
                  </a:cubicBezTo>
                  <a:cubicBezTo>
                    <a:pt x="290607" y="750762"/>
                    <a:pt x="301710" y="754438"/>
                    <a:pt x="309563" y="752475"/>
                  </a:cubicBezTo>
                  <a:cubicBezTo>
                    <a:pt x="314433" y="751257"/>
                    <a:pt x="319088" y="749300"/>
                    <a:pt x="323850" y="747713"/>
                  </a:cubicBezTo>
                  <a:cubicBezTo>
                    <a:pt x="340227" y="735430"/>
                    <a:pt x="343271" y="731372"/>
                    <a:pt x="361950" y="723900"/>
                  </a:cubicBezTo>
                  <a:cubicBezTo>
                    <a:pt x="371272" y="720171"/>
                    <a:pt x="390525" y="714375"/>
                    <a:pt x="390525" y="714375"/>
                  </a:cubicBezTo>
                  <a:cubicBezTo>
                    <a:pt x="392113" y="708025"/>
                    <a:pt x="393868" y="701715"/>
                    <a:pt x="395288" y="695325"/>
                  </a:cubicBezTo>
                  <a:cubicBezTo>
                    <a:pt x="397044" y="687423"/>
                    <a:pt x="396034" y="678541"/>
                    <a:pt x="400050" y="671513"/>
                  </a:cubicBezTo>
                  <a:cubicBezTo>
                    <a:pt x="402890" y="666543"/>
                    <a:pt x="408655" y="662670"/>
                    <a:pt x="414338" y="661988"/>
                  </a:cubicBezTo>
                  <a:cubicBezTo>
                    <a:pt x="449050" y="657822"/>
                    <a:pt x="484188" y="658813"/>
                    <a:pt x="519113" y="657225"/>
                  </a:cubicBezTo>
                  <a:cubicBezTo>
                    <a:pt x="528380" y="629421"/>
                    <a:pt x="520257" y="656268"/>
                    <a:pt x="528638" y="614363"/>
                  </a:cubicBezTo>
                  <a:cubicBezTo>
                    <a:pt x="529922" y="607945"/>
                    <a:pt x="527070" y="596979"/>
                    <a:pt x="533400" y="595313"/>
                  </a:cubicBezTo>
                  <a:cubicBezTo>
                    <a:pt x="561077" y="588029"/>
                    <a:pt x="590550" y="592138"/>
                    <a:pt x="619125" y="590550"/>
                  </a:cubicBezTo>
                  <a:cubicBezTo>
                    <a:pt x="623888" y="587375"/>
                    <a:pt x="627747" y="581834"/>
                    <a:pt x="633413" y="581025"/>
                  </a:cubicBezTo>
                  <a:cubicBezTo>
                    <a:pt x="639893" y="580099"/>
                    <a:pt x="646045" y="584504"/>
                    <a:pt x="652463" y="585788"/>
                  </a:cubicBezTo>
                  <a:cubicBezTo>
                    <a:pt x="661932" y="587682"/>
                    <a:pt x="671513" y="588963"/>
                    <a:pt x="681038" y="590550"/>
                  </a:cubicBezTo>
                  <a:cubicBezTo>
                    <a:pt x="682625" y="601663"/>
                    <a:pt x="680780" y="613848"/>
                    <a:pt x="685800" y="623888"/>
                  </a:cubicBezTo>
                  <a:cubicBezTo>
                    <a:pt x="688045" y="628378"/>
                    <a:pt x="695187" y="627561"/>
                    <a:pt x="700088" y="628650"/>
                  </a:cubicBezTo>
                  <a:cubicBezTo>
                    <a:pt x="709514" y="630745"/>
                    <a:pt x="719138" y="631825"/>
                    <a:pt x="728663" y="633413"/>
                  </a:cubicBezTo>
                  <a:cubicBezTo>
                    <a:pt x="742950" y="642938"/>
                    <a:pt x="744538" y="641351"/>
                    <a:pt x="752475" y="657225"/>
                  </a:cubicBezTo>
                  <a:cubicBezTo>
                    <a:pt x="754720" y="661715"/>
                    <a:pt x="753061" y="668728"/>
                    <a:pt x="757238" y="671513"/>
                  </a:cubicBezTo>
                  <a:cubicBezTo>
                    <a:pt x="763973" y="676003"/>
                    <a:pt x="773113" y="674688"/>
                    <a:pt x="781050" y="676275"/>
                  </a:cubicBezTo>
                  <a:cubicBezTo>
                    <a:pt x="784225" y="681038"/>
                    <a:pt x="786528" y="686516"/>
                    <a:pt x="790575" y="690563"/>
                  </a:cubicBezTo>
                  <a:cubicBezTo>
                    <a:pt x="801538" y="701526"/>
                    <a:pt x="809340" y="701207"/>
                    <a:pt x="823913" y="704850"/>
                  </a:cubicBezTo>
                  <a:cubicBezTo>
                    <a:pt x="825500" y="700088"/>
                    <a:pt x="824014" y="692427"/>
                    <a:pt x="828675" y="690563"/>
                  </a:cubicBezTo>
                  <a:cubicBezTo>
                    <a:pt x="848022" y="682824"/>
                    <a:pt x="849163" y="699638"/>
                    <a:pt x="852488" y="709613"/>
                  </a:cubicBezTo>
                  <a:cubicBezTo>
                    <a:pt x="850900" y="727075"/>
                    <a:pt x="847725" y="744466"/>
                    <a:pt x="847725" y="762000"/>
                  </a:cubicBezTo>
                  <a:cubicBezTo>
                    <a:pt x="847725" y="771656"/>
                    <a:pt x="844577" y="785037"/>
                    <a:pt x="852488" y="790575"/>
                  </a:cubicBezTo>
                  <a:cubicBezTo>
                    <a:pt x="864265" y="798819"/>
                    <a:pt x="881073" y="793658"/>
                    <a:pt x="895350" y="795338"/>
                  </a:cubicBezTo>
                  <a:lnTo>
                    <a:pt x="933450" y="800100"/>
                  </a:lnTo>
                  <a:cubicBezTo>
                    <a:pt x="941812" y="825185"/>
                    <a:pt x="931349" y="809625"/>
                    <a:pt x="957263" y="809625"/>
                  </a:cubicBezTo>
                  <a:cubicBezTo>
                    <a:pt x="962283" y="809625"/>
                    <a:pt x="966707" y="813067"/>
                    <a:pt x="971550" y="814388"/>
                  </a:cubicBezTo>
                  <a:cubicBezTo>
                    <a:pt x="984180" y="817833"/>
                    <a:pt x="1009650" y="823913"/>
                    <a:pt x="1009650" y="823913"/>
                  </a:cubicBezTo>
                  <a:cubicBezTo>
                    <a:pt x="1042988" y="812800"/>
                    <a:pt x="1035050" y="823913"/>
                    <a:pt x="1042988" y="800100"/>
                  </a:cubicBezTo>
                  <a:cubicBezTo>
                    <a:pt x="1044575" y="774700"/>
                    <a:pt x="1045086" y="749210"/>
                    <a:pt x="1047750" y="723900"/>
                  </a:cubicBezTo>
                  <a:cubicBezTo>
                    <a:pt x="1048276" y="718908"/>
                    <a:pt x="1049728" y="713790"/>
                    <a:pt x="1052513" y="709613"/>
                  </a:cubicBezTo>
                  <a:cubicBezTo>
                    <a:pt x="1056249" y="704009"/>
                    <a:pt x="1061626" y="699637"/>
                    <a:pt x="1066800" y="695325"/>
                  </a:cubicBezTo>
                  <a:cubicBezTo>
                    <a:pt x="1071197" y="691661"/>
                    <a:pt x="1076325" y="688975"/>
                    <a:pt x="1081088" y="685800"/>
                  </a:cubicBezTo>
                  <a:cubicBezTo>
                    <a:pt x="1082675" y="681038"/>
                    <a:pt x="1084761" y="676413"/>
                    <a:pt x="1085850" y="671513"/>
                  </a:cubicBezTo>
                  <a:cubicBezTo>
                    <a:pt x="1087945" y="662087"/>
                    <a:pt x="1087559" y="652099"/>
                    <a:pt x="1090613" y="642938"/>
                  </a:cubicBezTo>
                  <a:cubicBezTo>
                    <a:pt x="1092423" y="637508"/>
                    <a:pt x="1096963" y="633413"/>
                    <a:pt x="1100138" y="628650"/>
                  </a:cubicBezTo>
                  <a:cubicBezTo>
                    <a:pt x="1102030" y="622972"/>
                    <a:pt x="1110123" y="599911"/>
                    <a:pt x="1109663" y="595313"/>
                  </a:cubicBezTo>
                  <a:cubicBezTo>
                    <a:pt x="1108664" y="585323"/>
                    <a:pt x="1103313" y="576263"/>
                    <a:pt x="1100138" y="566738"/>
                  </a:cubicBezTo>
                  <a:cubicBezTo>
                    <a:pt x="1093566" y="547021"/>
                    <a:pt x="1098159" y="556626"/>
                    <a:pt x="1085850" y="538163"/>
                  </a:cubicBezTo>
                  <a:cubicBezTo>
                    <a:pt x="1084263" y="533400"/>
                    <a:pt x="1083526" y="528263"/>
                    <a:pt x="1081088" y="523875"/>
                  </a:cubicBezTo>
                  <a:cubicBezTo>
                    <a:pt x="1075529" y="513868"/>
                    <a:pt x="1065659" y="506160"/>
                    <a:pt x="1062038" y="495300"/>
                  </a:cubicBezTo>
                  <a:cubicBezTo>
                    <a:pt x="1060450" y="490538"/>
                    <a:pt x="1060825" y="484563"/>
                    <a:pt x="1057275" y="481013"/>
                  </a:cubicBezTo>
                  <a:cubicBezTo>
                    <a:pt x="1053725" y="477463"/>
                    <a:pt x="1047750" y="477838"/>
                    <a:pt x="1042988" y="476250"/>
                  </a:cubicBezTo>
                  <a:cubicBezTo>
                    <a:pt x="1041400" y="471488"/>
                    <a:pt x="1040663" y="466351"/>
                    <a:pt x="1038225" y="461963"/>
                  </a:cubicBezTo>
                  <a:cubicBezTo>
                    <a:pt x="1032665" y="451956"/>
                    <a:pt x="1025525" y="442913"/>
                    <a:pt x="1019175" y="433388"/>
                  </a:cubicBezTo>
                  <a:lnTo>
                    <a:pt x="1009650" y="419100"/>
                  </a:lnTo>
                  <a:lnTo>
                    <a:pt x="1000125" y="404813"/>
                  </a:lnTo>
                  <a:lnTo>
                    <a:pt x="990600" y="390525"/>
                  </a:lnTo>
                  <a:cubicBezTo>
                    <a:pt x="987425" y="381000"/>
                    <a:pt x="990600" y="365125"/>
                    <a:pt x="981075" y="361950"/>
                  </a:cubicBezTo>
                  <a:lnTo>
                    <a:pt x="952500" y="352425"/>
                  </a:lnTo>
                  <a:cubicBezTo>
                    <a:pt x="949325" y="347663"/>
                    <a:pt x="947829" y="341171"/>
                    <a:pt x="942975" y="338138"/>
                  </a:cubicBezTo>
                  <a:cubicBezTo>
                    <a:pt x="931602" y="331030"/>
                    <a:pt x="904185" y="326570"/>
                    <a:pt x="890588" y="323850"/>
                  </a:cubicBezTo>
                  <a:lnTo>
                    <a:pt x="862013" y="304800"/>
                  </a:lnTo>
                  <a:lnTo>
                    <a:pt x="847725" y="295275"/>
                  </a:lnTo>
                  <a:lnTo>
                    <a:pt x="819150" y="252413"/>
                  </a:lnTo>
                  <a:lnTo>
                    <a:pt x="809625" y="238125"/>
                  </a:lnTo>
                  <a:cubicBezTo>
                    <a:pt x="799210" y="206880"/>
                    <a:pt x="796785" y="215357"/>
                    <a:pt x="804863" y="185738"/>
                  </a:cubicBezTo>
                  <a:cubicBezTo>
                    <a:pt x="807505" y="176052"/>
                    <a:pt x="814388" y="157163"/>
                    <a:pt x="814388" y="157163"/>
                  </a:cubicBezTo>
                  <a:cubicBezTo>
                    <a:pt x="815975" y="123825"/>
                    <a:pt x="816590" y="90427"/>
                    <a:pt x="819150" y="57150"/>
                  </a:cubicBezTo>
                  <a:cubicBezTo>
                    <a:pt x="819771" y="49079"/>
                    <a:pt x="821950" y="41191"/>
                    <a:pt x="823913" y="33338"/>
                  </a:cubicBezTo>
                  <a:cubicBezTo>
                    <a:pt x="825131" y="28468"/>
                    <a:pt x="824590" y="21968"/>
                    <a:pt x="828675" y="19050"/>
                  </a:cubicBezTo>
                  <a:cubicBezTo>
                    <a:pt x="836845" y="13214"/>
                    <a:pt x="848896" y="15094"/>
                    <a:pt x="857250" y="9525"/>
                  </a:cubicBezTo>
                  <a:lnTo>
                    <a:pt x="871538" y="0"/>
                  </a:lnTo>
                  <a:cubicBezTo>
                    <a:pt x="882650" y="1588"/>
                    <a:pt x="893868" y="2562"/>
                    <a:pt x="904875" y="4763"/>
                  </a:cubicBezTo>
                  <a:cubicBezTo>
                    <a:pt x="909798" y="5748"/>
                    <a:pt x="915243" y="6389"/>
                    <a:pt x="919163" y="9525"/>
                  </a:cubicBezTo>
                  <a:cubicBezTo>
                    <a:pt x="923633" y="13101"/>
                    <a:pt x="925513" y="19050"/>
                    <a:pt x="928688" y="23813"/>
                  </a:cubicBezTo>
                  <a:cubicBezTo>
                    <a:pt x="931825" y="33225"/>
                    <a:pt x="934582" y="45674"/>
                    <a:pt x="942975" y="52388"/>
                  </a:cubicBezTo>
                  <a:cubicBezTo>
                    <a:pt x="946895" y="55524"/>
                    <a:pt x="952500" y="55563"/>
                    <a:pt x="957263" y="57150"/>
                  </a:cubicBezTo>
                  <a:cubicBezTo>
                    <a:pt x="960438" y="61913"/>
                    <a:pt x="964978" y="66008"/>
                    <a:pt x="966788" y="71438"/>
                  </a:cubicBezTo>
                  <a:cubicBezTo>
                    <a:pt x="969841" y="80599"/>
                    <a:pt x="966759" y="91629"/>
                    <a:pt x="971550" y="100013"/>
                  </a:cubicBezTo>
                  <a:cubicBezTo>
                    <a:pt x="974041" y="104372"/>
                    <a:pt x="981224" y="102798"/>
                    <a:pt x="985838" y="104775"/>
                  </a:cubicBezTo>
                  <a:cubicBezTo>
                    <a:pt x="992364" y="107572"/>
                    <a:pt x="998538" y="111125"/>
                    <a:pt x="1004888" y="114300"/>
                  </a:cubicBezTo>
                  <a:cubicBezTo>
                    <a:pt x="1008063" y="119063"/>
                    <a:pt x="1012088" y="123357"/>
                    <a:pt x="1014413" y="128588"/>
                  </a:cubicBezTo>
                  <a:cubicBezTo>
                    <a:pt x="1018491" y="137763"/>
                    <a:pt x="1014413" y="153988"/>
                    <a:pt x="1023938" y="157163"/>
                  </a:cubicBezTo>
                  <a:lnTo>
                    <a:pt x="1038225" y="161925"/>
                  </a:lnTo>
                  <a:cubicBezTo>
                    <a:pt x="1039813" y="166688"/>
                    <a:pt x="1039852" y="172293"/>
                    <a:pt x="1042988" y="176213"/>
                  </a:cubicBezTo>
                  <a:cubicBezTo>
                    <a:pt x="1046564" y="180682"/>
                    <a:pt x="1057275" y="185738"/>
                    <a:pt x="1057275" y="185738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92019" y="4174275"/>
              <a:ext cx="450036" cy="1888388"/>
            </a:xfrm>
            <a:custGeom>
              <a:avLst/>
              <a:gdLst>
                <a:gd name="connsiteX0" fmla="*/ 8531 w 450036"/>
                <a:gd name="connsiteY0" fmla="*/ 2438 h 1888388"/>
                <a:gd name="connsiteX1" fmla="*/ 41869 w 450036"/>
                <a:gd name="connsiteY1" fmla="*/ 11963 h 1888388"/>
                <a:gd name="connsiteX2" fmla="*/ 56156 w 450036"/>
                <a:gd name="connsiteY2" fmla="*/ 16725 h 1888388"/>
                <a:gd name="connsiteX3" fmla="*/ 56156 w 450036"/>
                <a:gd name="connsiteY3" fmla="*/ 126263 h 1888388"/>
                <a:gd name="connsiteX4" fmla="*/ 75206 w 450036"/>
                <a:gd name="connsiteY4" fmla="*/ 207225 h 1888388"/>
                <a:gd name="connsiteX5" fmla="*/ 79969 w 450036"/>
                <a:gd name="connsiteY5" fmla="*/ 221513 h 1888388"/>
                <a:gd name="connsiteX6" fmla="*/ 84731 w 450036"/>
                <a:gd name="connsiteY6" fmla="*/ 240563 h 1888388"/>
                <a:gd name="connsiteX7" fmla="*/ 99019 w 450036"/>
                <a:gd name="connsiteY7" fmla="*/ 245325 h 1888388"/>
                <a:gd name="connsiteX8" fmla="*/ 103781 w 450036"/>
                <a:gd name="connsiteY8" fmla="*/ 259613 h 1888388"/>
                <a:gd name="connsiteX9" fmla="*/ 132356 w 450036"/>
                <a:gd name="connsiteY9" fmla="*/ 264375 h 1888388"/>
                <a:gd name="connsiteX10" fmla="*/ 151406 w 450036"/>
                <a:gd name="connsiteY10" fmla="*/ 269138 h 1888388"/>
                <a:gd name="connsiteX11" fmla="*/ 179981 w 450036"/>
                <a:gd name="connsiteY11" fmla="*/ 278663 h 1888388"/>
                <a:gd name="connsiteX12" fmla="*/ 184744 w 450036"/>
                <a:gd name="connsiteY12" fmla="*/ 297713 h 1888388"/>
                <a:gd name="connsiteX13" fmla="*/ 203794 w 450036"/>
                <a:gd name="connsiteY13" fmla="*/ 307238 h 1888388"/>
                <a:gd name="connsiteX14" fmla="*/ 241894 w 450036"/>
                <a:gd name="connsiteY14" fmla="*/ 321525 h 1888388"/>
                <a:gd name="connsiteX15" fmla="*/ 256181 w 450036"/>
                <a:gd name="connsiteY15" fmla="*/ 331050 h 1888388"/>
                <a:gd name="connsiteX16" fmla="*/ 279994 w 450036"/>
                <a:gd name="connsiteY16" fmla="*/ 335813 h 1888388"/>
                <a:gd name="connsiteX17" fmla="*/ 299044 w 450036"/>
                <a:gd name="connsiteY17" fmla="*/ 340575 h 1888388"/>
                <a:gd name="connsiteX18" fmla="*/ 313331 w 450036"/>
                <a:gd name="connsiteY18" fmla="*/ 350100 h 1888388"/>
                <a:gd name="connsiteX19" fmla="*/ 346669 w 450036"/>
                <a:gd name="connsiteY19" fmla="*/ 359625 h 1888388"/>
                <a:gd name="connsiteX20" fmla="*/ 375244 w 450036"/>
                <a:gd name="connsiteY20" fmla="*/ 397725 h 1888388"/>
                <a:gd name="connsiteX21" fmla="*/ 380006 w 450036"/>
                <a:gd name="connsiteY21" fmla="*/ 412013 h 1888388"/>
                <a:gd name="connsiteX22" fmla="*/ 384769 w 450036"/>
                <a:gd name="connsiteY22" fmla="*/ 426300 h 1888388"/>
                <a:gd name="connsiteX23" fmla="*/ 327619 w 450036"/>
                <a:gd name="connsiteY23" fmla="*/ 445350 h 1888388"/>
                <a:gd name="connsiteX24" fmla="*/ 313331 w 450036"/>
                <a:gd name="connsiteY24" fmla="*/ 454875 h 1888388"/>
                <a:gd name="connsiteX25" fmla="*/ 284756 w 450036"/>
                <a:gd name="connsiteY25" fmla="*/ 464400 h 1888388"/>
                <a:gd name="connsiteX26" fmla="*/ 270469 w 450036"/>
                <a:gd name="connsiteY26" fmla="*/ 469163 h 1888388"/>
                <a:gd name="connsiteX27" fmla="*/ 237131 w 450036"/>
                <a:gd name="connsiteY27" fmla="*/ 492975 h 1888388"/>
                <a:gd name="connsiteX28" fmla="*/ 222844 w 450036"/>
                <a:gd name="connsiteY28" fmla="*/ 497738 h 1888388"/>
                <a:gd name="connsiteX29" fmla="*/ 222844 w 450036"/>
                <a:gd name="connsiteY29" fmla="*/ 716813 h 1888388"/>
                <a:gd name="connsiteX30" fmla="*/ 256181 w 450036"/>
                <a:gd name="connsiteY30" fmla="*/ 731100 h 1888388"/>
                <a:gd name="connsiteX31" fmla="*/ 260944 w 450036"/>
                <a:gd name="connsiteY31" fmla="*/ 750150 h 1888388"/>
                <a:gd name="connsiteX32" fmla="*/ 299044 w 450036"/>
                <a:gd name="connsiteY32" fmla="*/ 769200 h 1888388"/>
                <a:gd name="connsiteX33" fmla="*/ 303806 w 450036"/>
                <a:gd name="connsiteY33" fmla="*/ 783488 h 1888388"/>
                <a:gd name="connsiteX34" fmla="*/ 308569 w 450036"/>
                <a:gd name="connsiteY34" fmla="*/ 807300 h 1888388"/>
                <a:gd name="connsiteX35" fmla="*/ 322856 w 450036"/>
                <a:gd name="connsiteY35" fmla="*/ 816825 h 1888388"/>
                <a:gd name="connsiteX36" fmla="*/ 370481 w 450036"/>
                <a:gd name="connsiteY36" fmla="*/ 826350 h 1888388"/>
                <a:gd name="connsiteX37" fmla="*/ 375244 w 450036"/>
                <a:gd name="connsiteY37" fmla="*/ 840638 h 1888388"/>
                <a:gd name="connsiteX38" fmla="*/ 384769 w 450036"/>
                <a:gd name="connsiteY38" fmla="*/ 854925 h 1888388"/>
                <a:gd name="connsiteX39" fmla="*/ 389531 w 450036"/>
                <a:gd name="connsiteY39" fmla="*/ 888263 h 1888388"/>
                <a:gd name="connsiteX40" fmla="*/ 384769 w 450036"/>
                <a:gd name="connsiteY40" fmla="*/ 945413 h 1888388"/>
                <a:gd name="connsiteX41" fmla="*/ 370481 w 450036"/>
                <a:gd name="connsiteY41" fmla="*/ 950175 h 1888388"/>
                <a:gd name="connsiteX42" fmla="*/ 341906 w 450036"/>
                <a:gd name="connsiteY42" fmla="*/ 954938 h 1888388"/>
                <a:gd name="connsiteX43" fmla="*/ 327619 w 450036"/>
                <a:gd name="connsiteY43" fmla="*/ 964463 h 1888388"/>
                <a:gd name="connsiteX44" fmla="*/ 313331 w 450036"/>
                <a:gd name="connsiteY44" fmla="*/ 969225 h 1888388"/>
                <a:gd name="connsiteX45" fmla="*/ 284756 w 450036"/>
                <a:gd name="connsiteY45" fmla="*/ 988275 h 1888388"/>
                <a:gd name="connsiteX46" fmla="*/ 275231 w 450036"/>
                <a:gd name="connsiteY46" fmla="*/ 1002563 h 1888388"/>
                <a:gd name="connsiteX47" fmla="*/ 289519 w 450036"/>
                <a:gd name="connsiteY47" fmla="*/ 1045425 h 1888388"/>
                <a:gd name="connsiteX48" fmla="*/ 318094 w 450036"/>
                <a:gd name="connsiteY48" fmla="*/ 1131150 h 1888388"/>
                <a:gd name="connsiteX49" fmla="*/ 332381 w 450036"/>
                <a:gd name="connsiteY49" fmla="*/ 1135913 h 1888388"/>
                <a:gd name="connsiteX50" fmla="*/ 346669 w 450036"/>
                <a:gd name="connsiteY50" fmla="*/ 1131150 h 1888388"/>
                <a:gd name="connsiteX51" fmla="*/ 351431 w 450036"/>
                <a:gd name="connsiteY51" fmla="*/ 1145438 h 1888388"/>
                <a:gd name="connsiteX52" fmla="*/ 365719 w 450036"/>
                <a:gd name="connsiteY52" fmla="*/ 1174013 h 1888388"/>
                <a:gd name="connsiteX53" fmla="*/ 360956 w 450036"/>
                <a:gd name="connsiteY53" fmla="*/ 1188300 h 1888388"/>
                <a:gd name="connsiteX54" fmla="*/ 332381 w 450036"/>
                <a:gd name="connsiteY54" fmla="*/ 1197825 h 1888388"/>
                <a:gd name="connsiteX55" fmla="*/ 318094 w 450036"/>
                <a:gd name="connsiteY55" fmla="*/ 1207350 h 1888388"/>
                <a:gd name="connsiteX56" fmla="*/ 303806 w 450036"/>
                <a:gd name="connsiteY56" fmla="*/ 1212113 h 1888388"/>
                <a:gd name="connsiteX57" fmla="*/ 318094 w 450036"/>
                <a:gd name="connsiteY57" fmla="*/ 1226400 h 1888388"/>
                <a:gd name="connsiteX58" fmla="*/ 322856 w 450036"/>
                <a:gd name="connsiteY58" fmla="*/ 1240688 h 1888388"/>
                <a:gd name="connsiteX59" fmla="*/ 322856 w 450036"/>
                <a:gd name="connsiteY59" fmla="*/ 1316888 h 1888388"/>
                <a:gd name="connsiteX60" fmla="*/ 313331 w 450036"/>
                <a:gd name="connsiteY60" fmla="*/ 1345463 h 1888388"/>
                <a:gd name="connsiteX61" fmla="*/ 327619 w 450036"/>
                <a:gd name="connsiteY61" fmla="*/ 1354988 h 1888388"/>
                <a:gd name="connsiteX62" fmla="*/ 370481 w 450036"/>
                <a:gd name="connsiteY62" fmla="*/ 1364513 h 1888388"/>
                <a:gd name="connsiteX63" fmla="*/ 380006 w 450036"/>
                <a:gd name="connsiteY63" fmla="*/ 1378800 h 1888388"/>
                <a:gd name="connsiteX64" fmla="*/ 399056 w 450036"/>
                <a:gd name="connsiteY64" fmla="*/ 1426425 h 1888388"/>
                <a:gd name="connsiteX65" fmla="*/ 427631 w 450036"/>
                <a:gd name="connsiteY65" fmla="*/ 1440713 h 1888388"/>
                <a:gd name="connsiteX66" fmla="*/ 432394 w 450036"/>
                <a:gd name="connsiteY66" fmla="*/ 1535963 h 1888388"/>
                <a:gd name="connsiteX67" fmla="*/ 403819 w 450036"/>
                <a:gd name="connsiteY67" fmla="*/ 1550250 h 1888388"/>
                <a:gd name="connsiteX68" fmla="*/ 389531 w 450036"/>
                <a:gd name="connsiteY68" fmla="*/ 1559775 h 1888388"/>
                <a:gd name="connsiteX69" fmla="*/ 375244 w 450036"/>
                <a:gd name="connsiteY69" fmla="*/ 1564538 h 1888388"/>
                <a:gd name="connsiteX70" fmla="*/ 380006 w 450036"/>
                <a:gd name="connsiteY70" fmla="*/ 1583588 h 1888388"/>
                <a:gd name="connsiteX71" fmla="*/ 413344 w 450036"/>
                <a:gd name="connsiteY71" fmla="*/ 1616925 h 1888388"/>
                <a:gd name="connsiteX72" fmla="*/ 422869 w 450036"/>
                <a:gd name="connsiteY72" fmla="*/ 1631213 h 1888388"/>
                <a:gd name="connsiteX73" fmla="*/ 422869 w 450036"/>
                <a:gd name="connsiteY73" fmla="*/ 1688363 h 1888388"/>
                <a:gd name="connsiteX74" fmla="*/ 408581 w 450036"/>
                <a:gd name="connsiteY74" fmla="*/ 1697888 h 1888388"/>
                <a:gd name="connsiteX75" fmla="*/ 399056 w 450036"/>
                <a:gd name="connsiteY75" fmla="*/ 1712175 h 1888388"/>
                <a:gd name="connsiteX76" fmla="*/ 380006 w 450036"/>
                <a:gd name="connsiteY76" fmla="*/ 1797900 h 1888388"/>
                <a:gd name="connsiteX77" fmla="*/ 370481 w 450036"/>
                <a:gd name="connsiteY77" fmla="*/ 1812188 h 1888388"/>
                <a:gd name="connsiteX78" fmla="*/ 375244 w 450036"/>
                <a:gd name="connsiteY78" fmla="*/ 1826475 h 1888388"/>
                <a:gd name="connsiteX79" fmla="*/ 370481 w 450036"/>
                <a:gd name="connsiteY79" fmla="*/ 1859813 h 1888388"/>
                <a:gd name="connsiteX80" fmla="*/ 341906 w 450036"/>
                <a:gd name="connsiteY80" fmla="*/ 1878863 h 1888388"/>
                <a:gd name="connsiteX81" fmla="*/ 327619 w 450036"/>
                <a:gd name="connsiteY81" fmla="*/ 1888388 h 18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50036" h="1888388">
                  <a:moveTo>
                    <a:pt x="8531" y="2438"/>
                  </a:moveTo>
                  <a:cubicBezTo>
                    <a:pt x="42795" y="13858"/>
                    <a:pt x="0" y="0"/>
                    <a:pt x="41869" y="11963"/>
                  </a:cubicBezTo>
                  <a:cubicBezTo>
                    <a:pt x="46696" y="13342"/>
                    <a:pt x="51394" y="15138"/>
                    <a:pt x="56156" y="16725"/>
                  </a:cubicBezTo>
                  <a:cubicBezTo>
                    <a:pt x="71764" y="63546"/>
                    <a:pt x="56156" y="10959"/>
                    <a:pt x="56156" y="126263"/>
                  </a:cubicBezTo>
                  <a:cubicBezTo>
                    <a:pt x="56156" y="205781"/>
                    <a:pt x="37777" y="194749"/>
                    <a:pt x="75206" y="207225"/>
                  </a:cubicBezTo>
                  <a:cubicBezTo>
                    <a:pt x="76794" y="211988"/>
                    <a:pt x="78590" y="216686"/>
                    <a:pt x="79969" y="221513"/>
                  </a:cubicBezTo>
                  <a:cubicBezTo>
                    <a:pt x="81767" y="227807"/>
                    <a:pt x="80642" y="235452"/>
                    <a:pt x="84731" y="240563"/>
                  </a:cubicBezTo>
                  <a:cubicBezTo>
                    <a:pt x="87867" y="244483"/>
                    <a:pt x="94256" y="243738"/>
                    <a:pt x="99019" y="245325"/>
                  </a:cubicBezTo>
                  <a:cubicBezTo>
                    <a:pt x="100606" y="250088"/>
                    <a:pt x="99422" y="257122"/>
                    <a:pt x="103781" y="259613"/>
                  </a:cubicBezTo>
                  <a:cubicBezTo>
                    <a:pt x="112165" y="264404"/>
                    <a:pt x="122887" y="262481"/>
                    <a:pt x="132356" y="264375"/>
                  </a:cubicBezTo>
                  <a:cubicBezTo>
                    <a:pt x="138774" y="265659"/>
                    <a:pt x="145137" y="267257"/>
                    <a:pt x="151406" y="269138"/>
                  </a:cubicBezTo>
                  <a:cubicBezTo>
                    <a:pt x="161023" y="272023"/>
                    <a:pt x="179981" y="278663"/>
                    <a:pt x="179981" y="278663"/>
                  </a:cubicBezTo>
                  <a:cubicBezTo>
                    <a:pt x="181569" y="285013"/>
                    <a:pt x="180554" y="292685"/>
                    <a:pt x="184744" y="297713"/>
                  </a:cubicBezTo>
                  <a:cubicBezTo>
                    <a:pt x="189289" y="303167"/>
                    <a:pt x="197630" y="303716"/>
                    <a:pt x="203794" y="307238"/>
                  </a:cubicBezTo>
                  <a:cubicBezTo>
                    <a:pt x="230207" y="322331"/>
                    <a:pt x="204845" y="314116"/>
                    <a:pt x="241894" y="321525"/>
                  </a:cubicBezTo>
                  <a:cubicBezTo>
                    <a:pt x="246656" y="324700"/>
                    <a:pt x="250822" y="329040"/>
                    <a:pt x="256181" y="331050"/>
                  </a:cubicBezTo>
                  <a:cubicBezTo>
                    <a:pt x="263760" y="333892"/>
                    <a:pt x="272092" y="334057"/>
                    <a:pt x="279994" y="335813"/>
                  </a:cubicBezTo>
                  <a:cubicBezTo>
                    <a:pt x="286384" y="337233"/>
                    <a:pt x="292694" y="338988"/>
                    <a:pt x="299044" y="340575"/>
                  </a:cubicBezTo>
                  <a:cubicBezTo>
                    <a:pt x="303806" y="343750"/>
                    <a:pt x="308212" y="347540"/>
                    <a:pt x="313331" y="350100"/>
                  </a:cubicBezTo>
                  <a:cubicBezTo>
                    <a:pt x="320166" y="353518"/>
                    <a:pt x="340561" y="358098"/>
                    <a:pt x="346669" y="359625"/>
                  </a:cubicBezTo>
                  <a:cubicBezTo>
                    <a:pt x="374699" y="373640"/>
                    <a:pt x="363475" y="362415"/>
                    <a:pt x="375244" y="397725"/>
                  </a:cubicBezTo>
                  <a:lnTo>
                    <a:pt x="380006" y="412013"/>
                  </a:lnTo>
                  <a:lnTo>
                    <a:pt x="384769" y="426300"/>
                  </a:lnTo>
                  <a:cubicBezTo>
                    <a:pt x="373733" y="459406"/>
                    <a:pt x="387548" y="432509"/>
                    <a:pt x="327619" y="445350"/>
                  </a:cubicBezTo>
                  <a:cubicBezTo>
                    <a:pt x="322022" y="446549"/>
                    <a:pt x="318562" y="452550"/>
                    <a:pt x="313331" y="454875"/>
                  </a:cubicBezTo>
                  <a:cubicBezTo>
                    <a:pt x="304156" y="458953"/>
                    <a:pt x="294281" y="461225"/>
                    <a:pt x="284756" y="464400"/>
                  </a:cubicBezTo>
                  <a:lnTo>
                    <a:pt x="270469" y="469163"/>
                  </a:lnTo>
                  <a:cubicBezTo>
                    <a:pt x="262531" y="492975"/>
                    <a:pt x="270469" y="481862"/>
                    <a:pt x="237131" y="492975"/>
                  </a:cubicBezTo>
                  <a:lnTo>
                    <a:pt x="222844" y="497738"/>
                  </a:lnTo>
                  <a:cubicBezTo>
                    <a:pt x="217359" y="574522"/>
                    <a:pt x="210771" y="634721"/>
                    <a:pt x="222844" y="716813"/>
                  </a:cubicBezTo>
                  <a:cubicBezTo>
                    <a:pt x="223451" y="720939"/>
                    <a:pt x="251374" y="729498"/>
                    <a:pt x="256181" y="731100"/>
                  </a:cubicBezTo>
                  <a:cubicBezTo>
                    <a:pt x="257769" y="737450"/>
                    <a:pt x="255618" y="746346"/>
                    <a:pt x="260944" y="750150"/>
                  </a:cubicBezTo>
                  <a:cubicBezTo>
                    <a:pt x="319017" y="791631"/>
                    <a:pt x="270025" y="725672"/>
                    <a:pt x="299044" y="769200"/>
                  </a:cubicBezTo>
                  <a:cubicBezTo>
                    <a:pt x="300631" y="773963"/>
                    <a:pt x="302588" y="778618"/>
                    <a:pt x="303806" y="783488"/>
                  </a:cubicBezTo>
                  <a:cubicBezTo>
                    <a:pt x="305769" y="791341"/>
                    <a:pt x="304553" y="800272"/>
                    <a:pt x="308569" y="807300"/>
                  </a:cubicBezTo>
                  <a:cubicBezTo>
                    <a:pt x="311409" y="812270"/>
                    <a:pt x="317737" y="814265"/>
                    <a:pt x="322856" y="816825"/>
                  </a:cubicBezTo>
                  <a:cubicBezTo>
                    <a:pt x="336157" y="823476"/>
                    <a:pt x="358191" y="824594"/>
                    <a:pt x="370481" y="826350"/>
                  </a:cubicBezTo>
                  <a:cubicBezTo>
                    <a:pt x="372069" y="831113"/>
                    <a:pt x="372999" y="836148"/>
                    <a:pt x="375244" y="840638"/>
                  </a:cubicBezTo>
                  <a:cubicBezTo>
                    <a:pt x="377804" y="845757"/>
                    <a:pt x="383124" y="849443"/>
                    <a:pt x="384769" y="854925"/>
                  </a:cubicBezTo>
                  <a:cubicBezTo>
                    <a:pt x="387995" y="865677"/>
                    <a:pt x="387944" y="877150"/>
                    <a:pt x="389531" y="888263"/>
                  </a:cubicBezTo>
                  <a:cubicBezTo>
                    <a:pt x="387944" y="907313"/>
                    <a:pt x="390391" y="927142"/>
                    <a:pt x="384769" y="945413"/>
                  </a:cubicBezTo>
                  <a:cubicBezTo>
                    <a:pt x="383293" y="950211"/>
                    <a:pt x="375382" y="949086"/>
                    <a:pt x="370481" y="950175"/>
                  </a:cubicBezTo>
                  <a:cubicBezTo>
                    <a:pt x="361055" y="952270"/>
                    <a:pt x="351431" y="953350"/>
                    <a:pt x="341906" y="954938"/>
                  </a:cubicBezTo>
                  <a:cubicBezTo>
                    <a:pt x="337144" y="958113"/>
                    <a:pt x="332738" y="961903"/>
                    <a:pt x="327619" y="964463"/>
                  </a:cubicBezTo>
                  <a:cubicBezTo>
                    <a:pt x="323129" y="966708"/>
                    <a:pt x="317719" y="966787"/>
                    <a:pt x="313331" y="969225"/>
                  </a:cubicBezTo>
                  <a:cubicBezTo>
                    <a:pt x="303324" y="974784"/>
                    <a:pt x="284756" y="988275"/>
                    <a:pt x="284756" y="988275"/>
                  </a:cubicBezTo>
                  <a:cubicBezTo>
                    <a:pt x="281581" y="993038"/>
                    <a:pt x="275863" y="996874"/>
                    <a:pt x="275231" y="1002563"/>
                  </a:cubicBezTo>
                  <a:cubicBezTo>
                    <a:pt x="272787" y="1024562"/>
                    <a:pt x="279467" y="1030348"/>
                    <a:pt x="289519" y="1045425"/>
                  </a:cubicBezTo>
                  <a:cubicBezTo>
                    <a:pt x="295258" y="1143002"/>
                    <a:pt x="267621" y="1118532"/>
                    <a:pt x="318094" y="1131150"/>
                  </a:cubicBezTo>
                  <a:cubicBezTo>
                    <a:pt x="322964" y="1132368"/>
                    <a:pt x="327619" y="1134325"/>
                    <a:pt x="332381" y="1135913"/>
                  </a:cubicBezTo>
                  <a:cubicBezTo>
                    <a:pt x="337144" y="1134325"/>
                    <a:pt x="342179" y="1128905"/>
                    <a:pt x="346669" y="1131150"/>
                  </a:cubicBezTo>
                  <a:cubicBezTo>
                    <a:pt x="351159" y="1133395"/>
                    <a:pt x="349186" y="1140948"/>
                    <a:pt x="351431" y="1145438"/>
                  </a:cubicBezTo>
                  <a:cubicBezTo>
                    <a:pt x="369899" y="1182375"/>
                    <a:pt x="353744" y="1138092"/>
                    <a:pt x="365719" y="1174013"/>
                  </a:cubicBezTo>
                  <a:cubicBezTo>
                    <a:pt x="364131" y="1178775"/>
                    <a:pt x="365041" y="1185382"/>
                    <a:pt x="360956" y="1188300"/>
                  </a:cubicBezTo>
                  <a:cubicBezTo>
                    <a:pt x="352786" y="1194136"/>
                    <a:pt x="332381" y="1197825"/>
                    <a:pt x="332381" y="1197825"/>
                  </a:cubicBezTo>
                  <a:cubicBezTo>
                    <a:pt x="327619" y="1201000"/>
                    <a:pt x="323213" y="1204790"/>
                    <a:pt x="318094" y="1207350"/>
                  </a:cubicBezTo>
                  <a:cubicBezTo>
                    <a:pt x="313604" y="1209595"/>
                    <a:pt x="303806" y="1207093"/>
                    <a:pt x="303806" y="1212113"/>
                  </a:cubicBezTo>
                  <a:lnTo>
                    <a:pt x="318094" y="1226400"/>
                  </a:lnTo>
                  <a:cubicBezTo>
                    <a:pt x="319681" y="1231163"/>
                    <a:pt x="322146" y="1235718"/>
                    <a:pt x="322856" y="1240688"/>
                  </a:cubicBezTo>
                  <a:cubicBezTo>
                    <a:pt x="328192" y="1278040"/>
                    <a:pt x="331132" y="1286544"/>
                    <a:pt x="322856" y="1316888"/>
                  </a:cubicBezTo>
                  <a:cubicBezTo>
                    <a:pt x="320214" y="1326574"/>
                    <a:pt x="313331" y="1345463"/>
                    <a:pt x="313331" y="1345463"/>
                  </a:cubicBezTo>
                  <a:cubicBezTo>
                    <a:pt x="318094" y="1348638"/>
                    <a:pt x="322358" y="1352733"/>
                    <a:pt x="327619" y="1354988"/>
                  </a:cubicBezTo>
                  <a:cubicBezTo>
                    <a:pt x="333499" y="1357508"/>
                    <a:pt x="366249" y="1363667"/>
                    <a:pt x="370481" y="1364513"/>
                  </a:cubicBezTo>
                  <a:cubicBezTo>
                    <a:pt x="373656" y="1369275"/>
                    <a:pt x="377996" y="1373441"/>
                    <a:pt x="380006" y="1378800"/>
                  </a:cubicBezTo>
                  <a:cubicBezTo>
                    <a:pt x="388158" y="1400537"/>
                    <a:pt x="378805" y="1408424"/>
                    <a:pt x="399056" y="1426425"/>
                  </a:cubicBezTo>
                  <a:cubicBezTo>
                    <a:pt x="407015" y="1433500"/>
                    <a:pt x="418106" y="1435950"/>
                    <a:pt x="427631" y="1440713"/>
                  </a:cubicBezTo>
                  <a:cubicBezTo>
                    <a:pt x="450036" y="1474320"/>
                    <a:pt x="447486" y="1464276"/>
                    <a:pt x="432394" y="1535963"/>
                  </a:cubicBezTo>
                  <a:cubicBezTo>
                    <a:pt x="431000" y="1542582"/>
                    <a:pt x="408565" y="1548668"/>
                    <a:pt x="403819" y="1550250"/>
                  </a:cubicBezTo>
                  <a:cubicBezTo>
                    <a:pt x="399056" y="1553425"/>
                    <a:pt x="394651" y="1557215"/>
                    <a:pt x="389531" y="1559775"/>
                  </a:cubicBezTo>
                  <a:cubicBezTo>
                    <a:pt x="385041" y="1562020"/>
                    <a:pt x="377108" y="1559877"/>
                    <a:pt x="375244" y="1564538"/>
                  </a:cubicBezTo>
                  <a:cubicBezTo>
                    <a:pt x="372813" y="1570615"/>
                    <a:pt x="377079" y="1577734"/>
                    <a:pt x="380006" y="1583588"/>
                  </a:cubicBezTo>
                  <a:cubicBezTo>
                    <a:pt x="395290" y="1614157"/>
                    <a:pt x="391068" y="1609501"/>
                    <a:pt x="413344" y="1616925"/>
                  </a:cubicBezTo>
                  <a:cubicBezTo>
                    <a:pt x="416519" y="1621688"/>
                    <a:pt x="420309" y="1626093"/>
                    <a:pt x="422869" y="1631213"/>
                  </a:cubicBezTo>
                  <a:cubicBezTo>
                    <a:pt x="431693" y="1648862"/>
                    <a:pt x="429569" y="1669937"/>
                    <a:pt x="422869" y="1688363"/>
                  </a:cubicBezTo>
                  <a:cubicBezTo>
                    <a:pt x="420913" y="1693742"/>
                    <a:pt x="413344" y="1694713"/>
                    <a:pt x="408581" y="1697888"/>
                  </a:cubicBezTo>
                  <a:cubicBezTo>
                    <a:pt x="405406" y="1702650"/>
                    <a:pt x="399905" y="1706515"/>
                    <a:pt x="399056" y="1712175"/>
                  </a:cubicBezTo>
                  <a:cubicBezTo>
                    <a:pt x="385748" y="1800900"/>
                    <a:pt x="421474" y="1784079"/>
                    <a:pt x="380006" y="1797900"/>
                  </a:cubicBezTo>
                  <a:cubicBezTo>
                    <a:pt x="376831" y="1802663"/>
                    <a:pt x="371422" y="1806542"/>
                    <a:pt x="370481" y="1812188"/>
                  </a:cubicBezTo>
                  <a:cubicBezTo>
                    <a:pt x="369656" y="1817140"/>
                    <a:pt x="375244" y="1821455"/>
                    <a:pt x="375244" y="1826475"/>
                  </a:cubicBezTo>
                  <a:cubicBezTo>
                    <a:pt x="375244" y="1837701"/>
                    <a:pt x="376508" y="1850342"/>
                    <a:pt x="370481" y="1859813"/>
                  </a:cubicBezTo>
                  <a:cubicBezTo>
                    <a:pt x="364335" y="1869471"/>
                    <a:pt x="351431" y="1872513"/>
                    <a:pt x="341906" y="1878863"/>
                  </a:cubicBezTo>
                  <a:lnTo>
                    <a:pt x="327619" y="1888388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06295" y="5603957"/>
              <a:ext cx="918105" cy="853993"/>
            </a:xfrm>
            <a:custGeom>
              <a:avLst/>
              <a:gdLst>
                <a:gd name="connsiteX0" fmla="*/ 918105 w 918105"/>
                <a:gd name="connsiteY0" fmla="*/ 458706 h 853993"/>
                <a:gd name="connsiteX1" fmla="*/ 884768 w 918105"/>
                <a:gd name="connsiteY1" fmla="*/ 472993 h 853993"/>
                <a:gd name="connsiteX2" fmla="*/ 856193 w 918105"/>
                <a:gd name="connsiteY2" fmla="*/ 482518 h 853993"/>
                <a:gd name="connsiteX3" fmla="*/ 837143 w 918105"/>
                <a:gd name="connsiteY3" fmla="*/ 539668 h 853993"/>
                <a:gd name="connsiteX4" fmla="*/ 822855 w 918105"/>
                <a:gd name="connsiteY4" fmla="*/ 549193 h 853993"/>
                <a:gd name="connsiteX5" fmla="*/ 794280 w 918105"/>
                <a:gd name="connsiteY5" fmla="*/ 558718 h 853993"/>
                <a:gd name="connsiteX6" fmla="*/ 770468 w 918105"/>
                <a:gd name="connsiteY6" fmla="*/ 601581 h 853993"/>
                <a:gd name="connsiteX7" fmla="*/ 775230 w 918105"/>
                <a:gd name="connsiteY7" fmla="*/ 634918 h 853993"/>
                <a:gd name="connsiteX8" fmla="*/ 765705 w 918105"/>
                <a:gd name="connsiteY8" fmla="*/ 649206 h 853993"/>
                <a:gd name="connsiteX9" fmla="*/ 737130 w 918105"/>
                <a:gd name="connsiteY9" fmla="*/ 663493 h 853993"/>
                <a:gd name="connsiteX10" fmla="*/ 727605 w 918105"/>
                <a:gd name="connsiteY10" fmla="*/ 677781 h 853993"/>
                <a:gd name="connsiteX11" fmla="*/ 722843 w 918105"/>
                <a:gd name="connsiteY11" fmla="*/ 701593 h 853993"/>
                <a:gd name="connsiteX12" fmla="*/ 694268 w 918105"/>
                <a:gd name="connsiteY12" fmla="*/ 711118 h 853993"/>
                <a:gd name="connsiteX13" fmla="*/ 679980 w 918105"/>
                <a:gd name="connsiteY13" fmla="*/ 720643 h 853993"/>
                <a:gd name="connsiteX14" fmla="*/ 689505 w 918105"/>
                <a:gd name="connsiteY14" fmla="*/ 773031 h 853993"/>
                <a:gd name="connsiteX15" fmla="*/ 694268 w 918105"/>
                <a:gd name="connsiteY15" fmla="*/ 801606 h 853993"/>
                <a:gd name="connsiteX16" fmla="*/ 689505 w 918105"/>
                <a:gd name="connsiteY16" fmla="*/ 830181 h 853993"/>
                <a:gd name="connsiteX17" fmla="*/ 684743 w 918105"/>
                <a:gd name="connsiteY17" fmla="*/ 844468 h 853993"/>
                <a:gd name="connsiteX18" fmla="*/ 670455 w 918105"/>
                <a:gd name="connsiteY18" fmla="*/ 849231 h 853993"/>
                <a:gd name="connsiteX19" fmla="*/ 556155 w 918105"/>
                <a:gd name="connsiteY19" fmla="*/ 844468 h 853993"/>
                <a:gd name="connsiteX20" fmla="*/ 351368 w 918105"/>
                <a:gd name="connsiteY20" fmla="*/ 839706 h 853993"/>
                <a:gd name="connsiteX21" fmla="*/ 322793 w 918105"/>
                <a:gd name="connsiteY21" fmla="*/ 830181 h 853993"/>
                <a:gd name="connsiteX22" fmla="*/ 308505 w 918105"/>
                <a:gd name="connsiteY22" fmla="*/ 834943 h 853993"/>
                <a:gd name="connsiteX23" fmla="*/ 289455 w 918105"/>
                <a:gd name="connsiteY23" fmla="*/ 839706 h 853993"/>
                <a:gd name="connsiteX24" fmla="*/ 279930 w 918105"/>
                <a:gd name="connsiteY24" fmla="*/ 853993 h 853993"/>
                <a:gd name="connsiteX25" fmla="*/ 246593 w 918105"/>
                <a:gd name="connsiteY25" fmla="*/ 849231 h 853993"/>
                <a:gd name="connsiteX26" fmla="*/ 213255 w 918105"/>
                <a:gd name="connsiteY26" fmla="*/ 839706 h 853993"/>
                <a:gd name="connsiteX27" fmla="*/ 198968 w 918105"/>
                <a:gd name="connsiteY27" fmla="*/ 830181 h 853993"/>
                <a:gd name="connsiteX28" fmla="*/ 194205 w 918105"/>
                <a:gd name="connsiteY28" fmla="*/ 815893 h 853993"/>
                <a:gd name="connsiteX29" fmla="*/ 165630 w 918105"/>
                <a:gd name="connsiteY29" fmla="*/ 796843 h 853993"/>
                <a:gd name="connsiteX30" fmla="*/ 127530 w 918105"/>
                <a:gd name="connsiteY30" fmla="*/ 782556 h 853993"/>
                <a:gd name="connsiteX31" fmla="*/ 94193 w 918105"/>
                <a:gd name="connsiteY31" fmla="*/ 749218 h 853993"/>
                <a:gd name="connsiteX32" fmla="*/ 84668 w 918105"/>
                <a:gd name="connsiteY32" fmla="*/ 734931 h 853993"/>
                <a:gd name="connsiteX33" fmla="*/ 51330 w 918105"/>
                <a:gd name="connsiteY33" fmla="*/ 730168 h 853993"/>
                <a:gd name="connsiteX34" fmla="*/ 37043 w 918105"/>
                <a:gd name="connsiteY34" fmla="*/ 720643 h 853993"/>
                <a:gd name="connsiteX35" fmla="*/ 22755 w 918105"/>
                <a:gd name="connsiteY35" fmla="*/ 692068 h 853993"/>
                <a:gd name="connsiteX36" fmla="*/ 8468 w 918105"/>
                <a:gd name="connsiteY36" fmla="*/ 682543 h 853993"/>
                <a:gd name="connsiteX37" fmla="*/ 8468 w 918105"/>
                <a:gd name="connsiteY37" fmla="*/ 653968 h 853993"/>
                <a:gd name="connsiteX38" fmla="*/ 22755 w 918105"/>
                <a:gd name="connsiteY38" fmla="*/ 596818 h 853993"/>
                <a:gd name="connsiteX39" fmla="*/ 37043 w 918105"/>
                <a:gd name="connsiteY39" fmla="*/ 587293 h 853993"/>
                <a:gd name="connsiteX40" fmla="*/ 56093 w 918105"/>
                <a:gd name="connsiteY40" fmla="*/ 544431 h 853993"/>
                <a:gd name="connsiteX41" fmla="*/ 60855 w 918105"/>
                <a:gd name="connsiteY41" fmla="*/ 530143 h 853993"/>
                <a:gd name="connsiteX42" fmla="*/ 75143 w 918105"/>
                <a:gd name="connsiteY42" fmla="*/ 501568 h 853993"/>
                <a:gd name="connsiteX43" fmla="*/ 70380 w 918105"/>
                <a:gd name="connsiteY43" fmla="*/ 487281 h 853993"/>
                <a:gd name="connsiteX44" fmla="*/ 75143 w 918105"/>
                <a:gd name="connsiteY44" fmla="*/ 377743 h 853993"/>
                <a:gd name="connsiteX45" fmla="*/ 89430 w 918105"/>
                <a:gd name="connsiteY45" fmla="*/ 372981 h 853993"/>
                <a:gd name="connsiteX46" fmla="*/ 156105 w 918105"/>
                <a:gd name="connsiteY46" fmla="*/ 368218 h 853993"/>
                <a:gd name="connsiteX47" fmla="*/ 165630 w 918105"/>
                <a:gd name="connsiteY47" fmla="*/ 282493 h 853993"/>
                <a:gd name="connsiteX48" fmla="*/ 175155 w 918105"/>
                <a:gd name="connsiteY48" fmla="*/ 268206 h 853993"/>
                <a:gd name="connsiteX49" fmla="*/ 184680 w 918105"/>
                <a:gd name="connsiteY49" fmla="*/ 239631 h 853993"/>
                <a:gd name="connsiteX50" fmla="*/ 189443 w 918105"/>
                <a:gd name="connsiteY50" fmla="*/ 144381 h 853993"/>
                <a:gd name="connsiteX51" fmla="*/ 194205 w 918105"/>
                <a:gd name="connsiteY51" fmla="*/ 130093 h 853993"/>
                <a:gd name="connsiteX52" fmla="*/ 208493 w 918105"/>
                <a:gd name="connsiteY52" fmla="*/ 125331 h 853993"/>
                <a:gd name="connsiteX53" fmla="*/ 213255 w 918105"/>
                <a:gd name="connsiteY53" fmla="*/ 111043 h 853993"/>
                <a:gd name="connsiteX54" fmla="*/ 218018 w 918105"/>
                <a:gd name="connsiteY54" fmla="*/ 87231 h 853993"/>
                <a:gd name="connsiteX55" fmla="*/ 232305 w 918105"/>
                <a:gd name="connsiteY55" fmla="*/ 82468 h 853993"/>
                <a:gd name="connsiteX56" fmla="*/ 251355 w 918105"/>
                <a:gd name="connsiteY56" fmla="*/ 77706 h 853993"/>
                <a:gd name="connsiteX57" fmla="*/ 251355 w 918105"/>
                <a:gd name="connsiteY57" fmla="*/ 15793 h 853993"/>
                <a:gd name="connsiteX58" fmla="*/ 241830 w 918105"/>
                <a:gd name="connsiteY58" fmla="*/ 1506 h 85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918105" h="853993">
                  <a:moveTo>
                    <a:pt x="918105" y="458706"/>
                  </a:moveTo>
                  <a:cubicBezTo>
                    <a:pt x="895438" y="473818"/>
                    <a:pt x="912726" y="464606"/>
                    <a:pt x="884768" y="472993"/>
                  </a:cubicBezTo>
                  <a:cubicBezTo>
                    <a:pt x="875151" y="475878"/>
                    <a:pt x="856193" y="482518"/>
                    <a:pt x="856193" y="482518"/>
                  </a:cubicBezTo>
                  <a:cubicBezTo>
                    <a:pt x="822891" y="504719"/>
                    <a:pt x="858471" y="475683"/>
                    <a:pt x="837143" y="539668"/>
                  </a:cubicBezTo>
                  <a:cubicBezTo>
                    <a:pt x="835333" y="545098"/>
                    <a:pt x="828086" y="546868"/>
                    <a:pt x="822855" y="549193"/>
                  </a:cubicBezTo>
                  <a:cubicBezTo>
                    <a:pt x="813680" y="553271"/>
                    <a:pt x="794280" y="558718"/>
                    <a:pt x="794280" y="558718"/>
                  </a:cubicBezTo>
                  <a:cubicBezTo>
                    <a:pt x="772445" y="591470"/>
                    <a:pt x="778850" y="576433"/>
                    <a:pt x="770468" y="601581"/>
                  </a:cubicBezTo>
                  <a:cubicBezTo>
                    <a:pt x="772055" y="612693"/>
                    <a:pt x="776347" y="623749"/>
                    <a:pt x="775230" y="634918"/>
                  </a:cubicBezTo>
                  <a:cubicBezTo>
                    <a:pt x="774660" y="640614"/>
                    <a:pt x="769752" y="645158"/>
                    <a:pt x="765705" y="649206"/>
                  </a:cubicBezTo>
                  <a:cubicBezTo>
                    <a:pt x="756472" y="658439"/>
                    <a:pt x="748751" y="659620"/>
                    <a:pt x="737130" y="663493"/>
                  </a:cubicBezTo>
                  <a:cubicBezTo>
                    <a:pt x="733955" y="668256"/>
                    <a:pt x="729615" y="672421"/>
                    <a:pt x="727605" y="677781"/>
                  </a:cubicBezTo>
                  <a:cubicBezTo>
                    <a:pt x="724763" y="685360"/>
                    <a:pt x="728567" y="695869"/>
                    <a:pt x="722843" y="701593"/>
                  </a:cubicBezTo>
                  <a:cubicBezTo>
                    <a:pt x="715743" y="708693"/>
                    <a:pt x="694268" y="711118"/>
                    <a:pt x="694268" y="711118"/>
                  </a:cubicBezTo>
                  <a:cubicBezTo>
                    <a:pt x="689505" y="714293"/>
                    <a:pt x="681103" y="715030"/>
                    <a:pt x="679980" y="720643"/>
                  </a:cubicBezTo>
                  <a:cubicBezTo>
                    <a:pt x="674451" y="748287"/>
                    <a:pt x="684977" y="752656"/>
                    <a:pt x="689505" y="773031"/>
                  </a:cubicBezTo>
                  <a:cubicBezTo>
                    <a:pt x="691600" y="782457"/>
                    <a:pt x="692680" y="792081"/>
                    <a:pt x="694268" y="801606"/>
                  </a:cubicBezTo>
                  <a:cubicBezTo>
                    <a:pt x="692680" y="811131"/>
                    <a:pt x="691600" y="820755"/>
                    <a:pt x="689505" y="830181"/>
                  </a:cubicBezTo>
                  <a:cubicBezTo>
                    <a:pt x="688416" y="835081"/>
                    <a:pt x="688293" y="840918"/>
                    <a:pt x="684743" y="844468"/>
                  </a:cubicBezTo>
                  <a:cubicBezTo>
                    <a:pt x="681193" y="848018"/>
                    <a:pt x="675218" y="847643"/>
                    <a:pt x="670455" y="849231"/>
                  </a:cubicBezTo>
                  <a:lnTo>
                    <a:pt x="556155" y="844468"/>
                  </a:lnTo>
                  <a:cubicBezTo>
                    <a:pt x="487905" y="842431"/>
                    <a:pt x="419521" y="843879"/>
                    <a:pt x="351368" y="839706"/>
                  </a:cubicBezTo>
                  <a:cubicBezTo>
                    <a:pt x="341347" y="839092"/>
                    <a:pt x="322793" y="830181"/>
                    <a:pt x="322793" y="830181"/>
                  </a:cubicBezTo>
                  <a:cubicBezTo>
                    <a:pt x="318030" y="831768"/>
                    <a:pt x="313332" y="833564"/>
                    <a:pt x="308505" y="834943"/>
                  </a:cubicBezTo>
                  <a:cubicBezTo>
                    <a:pt x="302211" y="836741"/>
                    <a:pt x="294901" y="836075"/>
                    <a:pt x="289455" y="839706"/>
                  </a:cubicBezTo>
                  <a:cubicBezTo>
                    <a:pt x="284693" y="842881"/>
                    <a:pt x="283105" y="849231"/>
                    <a:pt x="279930" y="853993"/>
                  </a:cubicBezTo>
                  <a:cubicBezTo>
                    <a:pt x="268818" y="852406"/>
                    <a:pt x="257637" y="851239"/>
                    <a:pt x="246593" y="849231"/>
                  </a:cubicBezTo>
                  <a:cubicBezTo>
                    <a:pt x="233444" y="846840"/>
                    <a:pt x="225491" y="843784"/>
                    <a:pt x="213255" y="839706"/>
                  </a:cubicBezTo>
                  <a:cubicBezTo>
                    <a:pt x="208493" y="836531"/>
                    <a:pt x="202544" y="834650"/>
                    <a:pt x="198968" y="830181"/>
                  </a:cubicBezTo>
                  <a:cubicBezTo>
                    <a:pt x="195832" y="826261"/>
                    <a:pt x="197755" y="819443"/>
                    <a:pt x="194205" y="815893"/>
                  </a:cubicBezTo>
                  <a:cubicBezTo>
                    <a:pt x="186110" y="807798"/>
                    <a:pt x="175155" y="803193"/>
                    <a:pt x="165630" y="796843"/>
                  </a:cubicBezTo>
                  <a:cubicBezTo>
                    <a:pt x="144607" y="782828"/>
                    <a:pt x="156957" y="788441"/>
                    <a:pt x="127530" y="782556"/>
                  </a:cubicBezTo>
                  <a:cubicBezTo>
                    <a:pt x="105695" y="749804"/>
                    <a:pt x="119340" y="757602"/>
                    <a:pt x="94193" y="749218"/>
                  </a:cubicBezTo>
                  <a:cubicBezTo>
                    <a:pt x="91018" y="744456"/>
                    <a:pt x="89898" y="737256"/>
                    <a:pt x="84668" y="734931"/>
                  </a:cubicBezTo>
                  <a:cubicBezTo>
                    <a:pt x="74410" y="730372"/>
                    <a:pt x="62082" y="733394"/>
                    <a:pt x="51330" y="730168"/>
                  </a:cubicBezTo>
                  <a:cubicBezTo>
                    <a:pt x="45848" y="728523"/>
                    <a:pt x="41805" y="723818"/>
                    <a:pt x="37043" y="720643"/>
                  </a:cubicBezTo>
                  <a:cubicBezTo>
                    <a:pt x="33169" y="709024"/>
                    <a:pt x="31986" y="701300"/>
                    <a:pt x="22755" y="692068"/>
                  </a:cubicBezTo>
                  <a:cubicBezTo>
                    <a:pt x="18708" y="688021"/>
                    <a:pt x="13230" y="685718"/>
                    <a:pt x="8468" y="682543"/>
                  </a:cubicBezTo>
                  <a:cubicBezTo>
                    <a:pt x="0" y="657143"/>
                    <a:pt x="4235" y="679369"/>
                    <a:pt x="8468" y="653968"/>
                  </a:cubicBezTo>
                  <a:cubicBezTo>
                    <a:pt x="12704" y="628551"/>
                    <a:pt x="5717" y="613856"/>
                    <a:pt x="22755" y="596818"/>
                  </a:cubicBezTo>
                  <a:cubicBezTo>
                    <a:pt x="26802" y="592771"/>
                    <a:pt x="32280" y="590468"/>
                    <a:pt x="37043" y="587293"/>
                  </a:cubicBezTo>
                  <a:cubicBezTo>
                    <a:pt x="52137" y="564653"/>
                    <a:pt x="44759" y="578434"/>
                    <a:pt x="56093" y="544431"/>
                  </a:cubicBezTo>
                  <a:cubicBezTo>
                    <a:pt x="57680" y="539668"/>
                    <a:pt x="58070" y="534320"/>
                    <a:pt x="60855" y="530143"/>
                  </a:cubicBezTo>
                  <a:cubicBezTo>
                    <a:pt x="73165" y="511679"/>
                    <a:pt x="68570" y="521286"/>
                    <a:pt x="75143" y="501568"/>
                  </a:cubicBezTo>
                  <a:cubicBezTo>
                    <a:pt x="73555" y="496806"/>
                    <a:pt x="70380" y="492301"/>
                    <a:pt x="70380" y="487281"/>
                  </a:cubicBezTo>
                  <a:cubicBezTo>
                    <a:pt x="70380" y="450734"/>
                    <a:pt x="69135" y="413793"/>
                    <a:pt x="75143" y="377743"/>
                  </a:cubicBezTo>
                  <a:cubicBezTo>
                    <a:pt x="75968" y="372791"/>
                    <a:pt x="84444" y="373568"/>
                    <a:pt x="89430" y="372981"/>
                  </a:cubicBezTo>
                  <a:cubicBezTo>
                    <a:pt x="111559" y="370378"/>
                    <a:pt x="133880" y="369806"/>
                    <a:pt x="156105" y="368218"/>
                  </a:cubicBezTo>
                  <a:cubicBezTo>
                    <a:pt x="156452" y="364050"/>
                    <a:pt x="160361" y="298299"/>
                    <a:pt x="165630" y="282493"/>
                  </a:cubicBezTo>
                  <a:cubicBezTo>
                    <a:pt x="167440" y="277063"/>
                    <a:pt x="172830" y="273436"/>
                    <a:pt x="175155" y="268206"/>
                  </a:cubicBezTo>
                  <a:cubicBezTo>
                    <a:pt x="179233" y="259031"/>
                    <a:pt x="184680" y="239631"/>
                    <a:pt x="184680" y="239631"/>
                  </a:cubicBezTo>
                  <a:cubicBezTo>
                    <a:pt x="186268" y="207881"/>
                    <a:pt x="186689" y="176051"/>
                    <a:pt x="189443" y="144381"/>
                  </a:cubicBezTo>
                  <a:cubicBezTo>
                    <a:pt x="189878" y="139380"/>
                    <a:pt x="190655" y="133643"/>
                    <a:pt x="194205" y="130093"/>
                  </a:cubicBezTo>
                  <a:cubicBezTo>
                    <a:pt x="197755" y="126543"/>
                    <a:pt x="203730" y="126918"/>
                    <a:pt x="208493" y="125331"/>
                  </a:cubicBezTo>
                  <a:cubicBezTo>
                    <a:pt x="210080" y="120568"/>
                    <a:pt x="212037" y="115913"/>
                    <a:pt x="213255" y="111043"/>
                  </a:cubicBezTo>
                  <a:cubicBezTo>
                    <a:pt x="215218" y="103190"/>
                    <a:pt x="213528" y="93966"/>
                    <a:pt x="218018" y="87231"/>
                  </a:cubicBezTo>
                  <a:cubicBezTo>
                    <a:pt x="220803" y="83054"/>
                    <a:pt x="227478" y="83847"/>
                    <a:pt x="232305" y="82468"/>
                  </a:cubicBezTo>
                  <a:cubicBezTo>
                    <a:pt x="238599" y="80670"/>
                    <a:pt x="245005" y="79293"/>
                    <a:pt x="251355" y="77706"/>
                  </a:cubicBezTo>
                  <a:cubicBezTo>
                    <a:pt x="260554" y="50112"/>
                    <a:pt x="258556" y="62599"/>
                    <a:pt x="251355" y="15793"/>
                  </a:cubicBezTo>
                  <a:cubicBezTo>
                    <a:pt x="248925" y="0"/>
                    <a:pt x="250716" y="1506"/>
                    <a:pt x="241830" y="1506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95638" y="4872038"/>
              <a:ext cx="865561" cy="730695"/>
            </a:xfrm>
            <a:custGeom>
              <a:avLst/>
              <a:gdLst>
                <a:gd name="connsiteX0" fmla="*/ 862012 w 865561"/>
                <a:gd name="connsiteY0" fmla="*/ 728662 h 730695"/>
                <a:gd name="connsiteX1" fmla="*/ 847725 w 865561"/>
                <a:gd name="connsiteY1" fmla="*/ 690562 h 730695"/>
                <a:gd name="connsiteX2" fmla="*/ 838200 w 865561"/>
                <a:gd name="connsiteY2" fmla="*/ 661987 h 730695"/>
                <a:gd name="connsiteX3" fmla="*/ 833437 w 865561"/>
                <a:gd name="connsiteY3" fmla="*/ 647700 h 730695"/>
                <a:gd name="connsiteX4" fmla="*/ 847725 w 865561"/>
                <a:gd name="connsiteY4" fmla="*/ 619125 h 730695"/>
                <a:gd name="connsiteX5" fmla="*/ 838200 w 865561"/>
                <a:gd name="connsiteY5" fmla="*/ 566737 h 730695"/>
                <a:gd name="connsiteX6" fmla="*/ 828675 w 865561"/>
                <a:gd name="connsiteY6" fmla="*/ 552450 h 730695"/>
                <a:gd name="connsiteX7" fmla="*/ 814387 w 865561"/>
                <a:gd name="connsiteY7" fmla="*/ 542925 h 730695"/>
                <a:gd name="connsiteX8" fmla="*/ 809625 w 865561"/>
                <a:gd name="connsiteY8" fmla="*/ 528637 h 730695"/>
                <a:gd name="connsiteX9" fmla="*/ 800100 w 865561"/>
                <a:gd name="connsiteY9" fmla="*/ 514350 h 730695"/>
                <a:gd name="connsiteX10" fmla="*/ 804862 w 865561"/>
                <a:gd name="connsiteY10" fmla="*/ 485775 h 730695"/>
                <a:gd name="connsiteX11" fmla="*/ 814387 w 865561"/>
                <a:gd name="connsiteY11" fmla="*/ 457200 h 730695"/>
                <a:gd name="connsiteX12" fmla="*/ 785812 w 865561"/>
                <a:gd name="connsiteY12" fmla="*/ 447675 h 730695"/>
                <a:gd name="connsiteX13" fmla="*/ 757237 w 865561"/>
                <a:gd name="connsiteY13" fmla="*/ 433387 h 730695"/>
                <a:gd name="connsiteX14" fmla="*/ 704850 w 865561"/>
                <a:gd name="connsiteY14" fmla="*/ 419100 h 730695"/>
                <a:gd name="connsiteX15" fmla="*/ 690562 w 865561"/>
                <a:gd name="connsiteY15" fmla="*/ 414337 h 730695"/>
                <a:gd name="connsiteX16" fmla="*/ 661987 w 865561"/>
                <a:gd name="connsiteY16" fmla="*/ 395287 h 730695"/>
                <a:gd name="connsiteX17" fmla="*/ 628650 w 865561"/>
                <a:gd name="connsiteY17" fmla="*/ 376237 h 730695"/>
                <a:gd name="connsiteX18" fmla="*/ 600075 w 865561"/>
                <a:gd name="connsiteY18" fmla="*/ 357187 h 730695"/>
                <a:gd name="connsiteX19" fmla="*/ 590550 w 865561"/>
                <a:gd name="connsiteY19" fmla="*/ 342900 h 730695"/>
                <a:gd name="connsiteX20" fmla="*/ 576262 w 865561"/>
                <a:gd name="connsiteY20" fmla="*/ 338137 h 730695"/>
                <a:gd name="connsiteX21" fmla="*/ 561975 w 865561"/>
                <a:gd name="connsiteY21" fmla="*/ 328612 h 730695"/>
                <a:gd name="connsiteX22" fmla="*/ 533400 w 865561"/>
                <a:gd name="connsiteY22" fmla="*/ 333375 h 730695"/>
                <a:gd name="connsiteX23" fmla="*/ 528637 w 865561"/>
                <a:gd name="connsiteY23" fmla="*/ 347662 h 730695"/>
                <a:gd name="connsiteX24" fmla="*/ 523875 w 865561"/>
                <a:gd name="connsiteY24" fmla="*/ 390525 h 730695"/>
                <a:gd name="connsiteX25" fmla="*/ 504825 w 865561"/>
                <a:gd name="connsiteY25" fmla="*/ 395287 h 730695"/>
                <a:gd name="connsiteX26" fmla="*/ 476250 w 865561"/>
                <a:gd name="connsiteY26" fmla="*/ 404812 h 730695"/>
                <a:gd name="connsiteX27" fmla="*/ 495300 w 865561"/>
                <a:gd name="connsiteY27" fmla="*/ 423862 h 730695"/>
                <a:gd name="connsiteX28" fmla="*/ 504825 w 865561"/>
                <a:gd name="connsiteY28" fmla="*/ 438150 h 730695"/>
                <a:gd name="connsiteX29" fmla="*/ 514350 w 865561"/>
                <a:gd name="connsiteY29" fmla="*/ 481012 h 730695"/>
                <a:gd name="connsiteX30" fmla="*/ 500062 w 865561"/>
                <a:gd name="connsiteY30" fmla="*/ 485775 h 730695"/>
                <a:gd name="connsiteX31" fmla="*/ 466725 w 865561"/>
                <a:gd name="connsiteY31" fmla="*/ 481012 h 730695"/>
                <a:gd name="connsiteX32" fmla="*/ 452437 w 865561"/>
                <a:gd name="connsiteY32" fmla="*/ 476250 h 730695"/>
                <a:gd name="connsiteX33" fmla="*/ 433387 w 865561"/>
                <a:gd name="connsiteY33" fmla="*/ 471487 h 730695"/>
                <a:gd name="connsiteX34" fmla="*/ 404812 w 865561"/>
                <a:gd name="connsiteY34" fmla="*/ 457200 h 730695"/>
                <a:gd name="connsiteX35" fmla="*/ 390525 w 865561"/>
                <a:gd name="connsiteY35" fmla="*/ 461962 h 730695"/>
                <a:gd name="connsiteX36" fmla="*/ 366712 w 865561"/>
                <a:gd name="connsiteY36" fmla="*/ 457200 h 730695"/>
                <a:gd name="connsiteX37" fmla="*/ 342900 w 865561"/>
                <a:gd name="connsiteY37" fmla="*/ 476250 h 730695"/>
                <a:gd name="connsiteX38" fmla="*/ 328612 w 865561"/>
                <a:gd name="connsiteY38" fmla="*/ 481012 h 730695"/>
                <a:gd name="connsiteX39" fmla="*/ 309562 w 865561"/>
                <a:gd name="connsiteY39" fmla="*/ 461962 h 730695"/>
                <a:gd name="connsiteX40" fmla="*/ 295275 w 865561"/>
                <a:gd name="connsiteY40" fmla="*/ 452437 h 730695"/>
                <a:gd name="connsiteX41" fmla="*/ 276225 w 865561"/>
                <a:gd name="connsiteY41" fmla="*/ 423862 h 730695"/>
                <a:gd name="connsiteX42" fmla="*/ 285750 w 865561"/>
                <a:gd name="connsiteY42" fmla="*/ 395287 h 730695"/>
                <a:gd name="connsiteX43" fmla="*/ 290512 w 865561"/>
                <a:gd name="connsiteY43" fmla="*/ 381000 h 730695"/>
                <a:gd name="connsiteX44" fmla="*/ 285750 w 865561"/>
                <a:gd name="connsiteY44" fmla="*/ 357187 h 730695"/>
                <a:gd name="connsiteX45" fmla="*/ 271462 w 865561"/>
                <a:gd name="connsiteY45" fmla="*/ 314325 h 730695"/>
                <a:gd name="connsiteX46" fmla="*/ 261937 w 865561"/>
                <a:gd name="connsiteY46" fmla="*/ 285750 h 730695"/>
                <a:gd name="connsiteX47" fmla="*/ 242887 w 865561"/>
                <a:gd name="connsiteY47" fmla="*/ 257175 h 730695"/>
                <a:gd name="connsiteX48" fmla="*/ 223837 w 865561"/>
                <a:gd name="connsiteY48" fmla="*/ 228600 h 730695"/>
                <a:gd name="connsiteX49" fmla="*/ 180975 w 865561"/>
                <a:gd name="connsiteY49" fmla="*/ 204787 h 730695"/>
                <a:gd name="connsiteX50" fmla="*/ 166687 w 865561"/>
                <a:gd name="connsiteY50" fmla="*/ 195262 h 730695"/>
                <a:gd name="connsiteX51" fmla="*/ 142875 w 865561"/>
                <a:gd name="connsiteY51" fmla="*/ 190500 h 730695"/>
                <a:gd name="connsiteX52" fmla="*/ 123825 w 865561"/>
                <a:gd name="connsiteY52" fmla="*/ 152400 h 730695"/>
                <a:gd name="connsiteX53" fmla="*/ 114300 w 865561"/>
                <a:gd name="connsiteY53" fmla="*/ 138112 h 730695"/>
                <a:gd name="connsiteX54" fmla="*/ 100012 w 865561"/>
                <a:gd name="connsiteY54" fmla="*/ 109537 h 730695"/>
                <a:gd name="connsiteX55" fmla="*/ 85725 w 865561"/>
                <a:gd name="connsiteY55" fmla="*/ 100012 h 730695"/>
                <a:gd name="connsiteX56" fmla="*/ 76200 w 865561"/>
                <a:gd name="connsiteY56" fmla="*/ 85725 h 730695"/>
                <a:gd name="connsiteX57" fmla="*/ 61912 w 865561"/>
                <a:gd name="connsiteY57" fmla="*/ 76200 h 730695"/>
                <a:gd name="connsiteX58" fmla="*/ 57150 w 865561"/>
                <a:gd name="connsiteY58" fmla="*/ 61912 h 730695"/>
                <a:gd name="connsiteX59" fmla="*/ 28575 w 865561"/>
                <a:gd name="connsiteY59" fmla="*/ 42862 h 730695"/>
                <a:gd name="connsiteX60" fmla="*/ 9525 w 865561"/>
                <a:gd name="connsiteY60" fmla="*/ 14287 h 730695"/>
                <a:gd name="connsiteX61" fmla="*/ 0 w 865561"/>
                <a:gd name="connsiteY61" fmla="*/ 0 h 7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65561" h="730695">
                  <a:moveTo>
                    <a:pt x="862012" y="728662"/>
                  </a:moveTo>
                  <a:cubicBezTo>
                    <a:pt x="850723" y="672214"/>
                    <a:pt x="865561" y="730695"/>
                    <a:pt x="847725" y="690562"/>
                  </a:cubicBezTo>
                  <a:cubicBezTo>
                    <a:pt x="843647" y="681387"/>
                    <a:pt x="841375" y="671512"/>
                    <a:pt x="838200" y="661987"/>
                  </a:cubicBezTo>
                  <a:lnTo>
                    <a:pt x="833437" y="647700"/>
                  </a:lnTo>
                  <a:cubicBezTo>
                    <a:pt x="838251" y="640478"/>
                    <a:pt x="847725" y="628982"/>
                    <a:pt x="847725" y="619125"/>
                  </a:cubicBezTo>
                  <a:cubicBezTo>
                    <a:pt x="847725" y="609281"/>
                    <a:pt x="844896" y="580130"/>
                    <a:pt x="838200" y="566737"/>
                  </a:cubicBezTo>
                  <a:cubicBezTo>
                    <a:pt x="835640" y="561618"/>
                    <a:pt x="832722" y="556497"/>
                    <a:pt x="828675" y="552450"/>
                  </a:cubicBezTo>
                  <a:cubicBezTo>
                    <a:pt x="824627" y="548403"/>
                    <a:pt x="819150" y="546100"/>
                    <a:pt x="814387" y="542925"/>
                  </a:cubicBezTo>
                  <a:cubicBezTo>
                    <a:pt x="812800" y="538162"/>
                    <a:pt x="811870" y="533127"/>
                    <a:pt x="809625" y="528637"/>
                  </a:cubicBezTo>
                  <a:cubicBezTo>
                    <a:pt x="807065" y="523518"/>
                    <a:pt x="800732" y="520039"/>
                    <a:pt x="800100" y="514350"/>
                  </a:cubicBezTo>
                  <a:cubicBezTo>
                    <a:pt x="799034" y="504753"/>
                    <a:pt x="802520" y="495143"/>
                    <a:pt x="804862" y="485775"/>
                  </a:cubicBezTo>
                  <a:cubicBezTo>
                    <a:pt x="807297" y="476035"/>
                    <a:pt x="814387" y="457200"/>
                    <a:pt x="814387" y="457200"/>
                  </a:cubicBezTo>
                  <a:cubicBezTo>
                    <a:pt x="804862" y="454025"/>
                    <a:pt x="794166" y="453244"/>
                    <a:pt x="785812" y="447675"/>
                  </a:cubicBezTo>
                  <a:cubicBezTo>
                    <a:pt x="771845" y="438363"/>
                    <a:pt x="773010" y="437330"/>
                    <a:pt x="757237" y="433387"/>
                  </a:cubicBezTo>
                  <a:cubicBezTo>
                    <a:pt x="703383" y="419924"/>
                    <a:pt x="766155" y="439536"/>
                    <a:pt x="704850" y="419100"/>
                  </a:cubicBezTo>
                  <a:cubicBezTo>
                    <a:pt x="700087" y="417512"/>
                    <a:pt x="694739" y="417122"/>
                    <a:pt x="690562" y="414337"/>
                  </a:cubicBezTo>
                  <a:cubicBezTo>
                    <a:pt x="681037" y="407987"/>
                    <a:pt x="671145" y="402155"/>
                    <a:pt x="661987" y="395287"/>
                  </a:cubicBezTo>
                  <a:cubicBezTo>
                    <a:pt x="599493" y="348418"/>
                    <a:pt x="675403" y="402212"/>
                    <a:pt x="628650" y="376237"/>
                  </a:cubicBezTo>
                  <a:cubicBezTo>
                    <a:pt x="618643" y="370677"/>
                    <a:pt x="600075" y="357187"/>
                    <a:pt x="600075" y="357187"/>
                  </a:cubicBezTo>
                  <a:cubicBezTo>
                    <a:pt x="596900" y="352425"/>
                    <a:pt x="595019" y="346476"/>
                    <a:pt x="590550" y="342900"/>
                  </a:cubicBezTo>
                  <a:cubicBezTo>
                    <a:pt x="586630" y="339764"/>
                    <a:pt x="580752" y="340382"/>
                    <a:pt x="576262" y="338137"/>
                  </a:cubicBezTo>
                  <a:cubicBezTo>
                    <a:pt x="571143" y="335577"/>
                    <a:pt x="566737" y="331787"/>
                    <a:pt x="561975" y="328612"/>
                  </a:cubicBezTo>
                  <a:cubicBezTo>
                    <a:pt x="552450" y="330200"/>
                    <a:pt x="541784" y="328584"/>
                    <a:pt x="533400" y="333375"/>
                  </a:cubicBezTo>
                  <a:cubicBezTo>
                    <a:pt x="529041" y="335866"/>
                    <a:pt x="529462" y="342710"/>
                    <a:pt x="528637" y="347662"/>
                  </a:cubicBezTo>
                  <a:cubicBezTo>
                    <a:pt x="526274" y="361842"/>
                    <a:pt x="530304" y="377667"/>
                    <a:pt x="523875" y="390525"/>
                  </a:cubicBezTo>
                  <a:cubicBezTo>
                    <a:pt x="520948" y="396379"/>
                    <a:pt x="511094" y="393406"/>
                    <a:pt x="504825" y="395287"/>
                  </a:cubicBezTo>
                  <a:cubicBezTo>
                    <a:pt x="495208" y="398172"/>
                    <a:pt x="476250" y="404812"/>
                    <a:pt x="476250" y="404812"/>
                  </a:cubicBezTo>
                  <a:cubicBezTo>
                    <a:pt x="486640" y="435986"/>
                    <a:pt x="472209" y="405389"/>
                    <a:pt x="495300" y="423862"/>
                  </a:cubicBezTo>
                  <a:cubicBezTo>
                    <a:pt x="499770" y="427438"/>
                    <a:pt x="501650" y="433387"/>
                    <a:pt x="504825" y="438150"/>
                  </a:cubicBezTo>
                  <a:cubicBezTo>
                    <a:pt x="508395" y="448861"/>
                    <a:pt x="516928" y="471987"/>
                    <a:pt x="514350" y="481012"/>
                  </a:cubicBezTo>
                  <a:cubicBezTo>
                    <a:pt x="512971" y="485839"/>
                    <a:pt x="504825" y="484187"/>
                    <a:pt x="500062" y="485775"/>
                  </a:cubicBezTo>
                  <a:cubicBezTo>
                    <a:pt x="488950" y="484187"/>
                    <a:pt x="477732" y="483213"/>
                    <a:pt x="466725" y="481012"/>
                  </a:cubicBezTo>
                  <a:cubicBezTo>
                    <a:pt x="461802" y="480027"/>
                    <a:pt x="457264" y="477629"/>
                    <a:pt x="452437" y="476250"/>
                  </a:cubicBezTo>
                  <a:cubicBezTo>
                    <a:pt x="446143" y="474452"/>
                    <a:pt x="439737" y="473075"/>
                    <a:pt x="433387" y="471487"/>
                  </a:cubicBezTo>
                  <a:cubicBezTo>
                    <a:pt x="426161" y="466670"/>
                    <a:pt x="414673" y="457200"/>
                    <a:pt x="404812" y="457200"/>
                  </a:cubicBezTo>
                  <a:cubicBezTo>
                    <a:pt x="399792" y="457200"/>
                    <a:pt x="395287" y="460375"/>
                    <a:pt x="390525" y="461962"/>
                  </a:cubicBezTo>
                  <a:cubicBezTo>
                    <a:pt x="382587" y="460375"/>
                    <a:pt x="374807" y="457200"/>
                    <a:pt x="366712" y="457200"/>
                  </a:cubicBezTo>
                  <a:cubicBezTo>
                    <a:pt x="345763" y="457200"/>
                    <a:pt x="356614" y="465279"/>
                    <a:pt x="342900" y="476250"/>
                  </a:cubicBezTo>
                  <a:cubicBezTo>
                    <a:pt x="338980" y="479386"/>
                    <a:pt x="333375" y="479425"/>
                    <a:pt x="328612" y="481012"/>
                  </a:cubicBezTo>
                  <a:cubicBezTo>
                    <a:pt x="297442" y="470623"/>
                    <a:pt x="328034" y="485052"/>
                    <a:pt x="309562" y="461962"/>
                  </a:cubicBezTo>
                  <a:cubicBezTo>
                    <a:pt x="305986" y="457493"/>
                    <a:pt x="300037" y="455612"/>
                    <a:pt x="295275" y="452437"/>
                  </a:cubicBezTo>
                  <a:cubicBezTo>
                    <a:pt x="288925" y="442912"/>
                    <a:pt x="272605" y="434722"/>
                    <a:pt x="276225" y="423862"/>
                  </a:cubicBezTo>
                  <a:lnTo>
                    <a:pt x="285750" y="395287"/>
                  </a:lnTo>
                  <a:lnTo>
                    <a:pt x="290512" y="381000"/>
                  </a:lnTo>
                  <a:cubicBezTo>
                    <a:pt x="288925" y="373062"/>
                    <a:pt x="287880" y="364997"/>
                    <a:pt x="285750" y="357187"/>
                  </a:cubicBezTo>
                  <a:cubicBezTo>
                    <a:pt x="285740" y="357150"/>
                    <a:pt x="273849" y="321487"/>
                    <a:pt x="271462" y="314325"/>
                  </a:cubicBezTo>
                  <a:cubicBezTo>
                    <a:pt x="271460" y="314320"/>
                    <a:pt x="261941" y="285755"/>
                    <a:pt x="261937" y="285750"/>
                  </a:cubicBezTo>
                  <a:lnTo>
                    <a:pt x="242887" y="257175"/>
                  </a:lnTo>
                  <a:lnTo>
                    <a:pt x="223837" y="228600"/>
                  </a:lnTo>
                  <a:cubicBezTo>
                    <a:pt x="198690" y="220216"/>
                    <a:pt x="213728" y="226622"/>
                    <a:pt x="180975" y="204787"/>
                  </a:cubicBezTo>
                  <a:cubicBezTo>
                    <a:pt x="176212" y="201612"/>
                    <a:pt x="172300" y="196384"/>
                    <a:pt x="166687" y="195262"/>
                  </a:cubicBezTo>
                  <a:lnTo>
                    <a:pt x="142875" y="190500"/>
                  </a:lnTo>
                  <a:cubicBezTo>
                    <a:pt x="116206" y="172721"/>
                    <a:pt x="136861" y="191510"/>
                    <a:pt x="123825" y="152400"/>
                  </a:cubicBezTo>
                  <a:cubicBezTo>
                    <a:pt x="122015" y="146970"/>
                    <a:pt x="116860" y="143232"/>
                    <a:pt x="114300" y="138112"/>
                  </a:cubicBezTo>
                  <a:cubicBezTo>
                    <a:pt x="106554" y="122620"/>
                    <a:pt x="113659" y="123185"/>
                    <a:pt x="100012" y="109537"/>
                  </a:cubicBezTo>
                  <a:cubicBezTo>
                    <a:pt x="95965" y="105490"/>
                    <a:pt x="90487" y="103187"/>
                    <a:pt x="85725" y="100012"/>
                  </a:cubicBezTo>
                  <a:cubicBezTo>
                    <a:pt x="82550" y="95250"/>
                    <a:pt x="80247" y="89772"/>
                    <a:pt x="76200" y="85725"/>
                  </a:cubicBezTo>
                  <a:cubicBezTo>
                    <a:pt x="72152" y="81678"/>
                    <a:pt x="65488" y="80670"/>
                    <a:pt x="61912" y="76200"/>
                  </a:cubicBezTo>
                  <a:cubicBezTo>
                    <a:pt x="58776" y="72280"/>
                    <a:pt x="60700" y="65462"/>
                    <a:pt x="57150" y="61912"/>
                  </a:cubicBezTo>
                  <a:cubicBezTo>
                    <a:pt x="49055" y="53817"/>
                    <a:pt x="28575" y="42862"/>
                    <a:pt x="28575" y="42862"/>
                  </a:cubicBezTo>
                  <a:lnTo>
                    <a:pt x="9525" y="1428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3" name="Shape 50"/>
          <p:cNvSpPr txBox="1">
            <a:spLocks/>
          </p:cNvSpPr>
          <p:nvPr/>
        </p:nvSpPr>
        <p:spPr>
          <a:xfrm>
            <a:off x="932764" y="156825"/>
            <a:ext cx="4888112" cy="480209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400" dirty="0"/>
              <a:t>Quizbowl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2764" y="1746230"/>
            <a:ext cx="2036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An area of land that “drains” to a common point. </a:t>
            </a:r>
          </a:p>
          <a:p>
            <a:endParaRPr lang="en-US" sz="1050" dirty="0"/>
          </a:p>
          <a:p>
            <a:r>
              <a:rPr lang="en-US" sz="1050" i="1" dirty="0"/>
              <a:t>All of the “stream’s land.”</a:t>
            </a:r>
          </a:p>
        </p:txBody>
      </p:sp>
    </p:spTree>
    <p:extLst>
      <p:ext uri="{BB962C8B-B14F-4D97-AF65-F5344CB8AC3E}">
        <p14:creationId xmlns:p14="http://schemas.microsoft.com/office/powerpoint/2010/main" val="2173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illowcreekpavingstones.com/sites/default/files/imagecache/Original/photos/Aqua-Loc%20Permeable%20UofMN%20Parkin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732" y="1100606"/>
            <a:ext cx="2628707" cy="16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8/8f/Permeable_paver_demonstr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97333"/>
            <a:ext cx="2779775" cy="18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.ngm.com/2009/05/green-roofs/img/roofs-6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8" y="1100606"/>
            <a:ext cx="2659234" cy="19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acreekfreak.files.wordpress.com/2011/05/zoo-ciara-60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42" y="3166027"/>
            <a:ext cx="2565605" cy="17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02337" y="672176"/>
            <a:ext cx="6202092" cy="3539051"/>
            <a:chOff x="1064960" y="1000186"/>
            <a:chExt cx="7014078" cy="3720977"/>
          </a:xfrm>
        </p:grpSpPr>
        <p:pic>
          <p:nvPicPr>
            <p:cNvPr id="1028" name="Picture 4" descr="https://lh6.googleusercontent.com/7ffGexqZ7bP2KU6fEWE-2zMPHg-eorzIqv7_W2T_UwPzrECHew1R0wv5vXIolqwjhbuzU_okP7OzJiOKhntzXMfwndOza2Dj_5R2dAV0uKx0Y1q-Ja0HsY94sXs-avEM=s160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60" y="1000186"/>
              <a:ext cx="7014078" cy="3720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3774804" y="1626870"/>
              <a:ext cx="4158706" cy="2565944"/>
            </a:xfrm>
            <a:custGeom>
              <a:avLst/>
              <a:gdLst>
                <a:gd name="connsiteX0" fmla="*/ 0 w 4171406"/>
                <a:gd name="connsiteY0" fmla="*/ 2534194 h 2534194"/>
                <a:gd name="connsiteX1" fmla="*/ 69668 w 4171406"/>
                <a:gd name="connsiteY1" fmla="*/ 2290354 h 2534194"/>
                <a:gd name="connsiteX2" fmla="*/ 104503 w 4171406"/>
                <a:gd name="connsiteY2" fmla="*/ 1828800 h 2534194"/>
                <a:gd name="connsiteX3" fmla="*/ 191588 w 4171406"/>
                <a:gd name="connsiteY3" fmla="*/ 365760 h 2534194"/>
                <a:gd name="connsiteX4" fmla="*/ 235131 w 4171406"/>
                <a:gd name="connsiteY4" fmla="*/ 182880 h 2534194"/>
                <a:gd name="connsiteX5" fmla="*/ 287383 w 4171406"/>
                <a:gd name="connsiteY5" fmla="*/ 0 h 2534194"/>
                <a:gd name="connsiteX6" fmla="*/ 322217 w 4171406"/>
                <a:gd name="connsiteY6" fmla="*/ 17417 h 2534194"/>
                <a:gd name="connsiteX7" fmla="*/ 391886 w 4171406"/>
                <a:gd name="connsiteY7" fmla="*/ 209006 h 2534194"/>
                <a:gd name="connsiteX8" fmla="*/ 539931 w 4171406"/>
                <a:gd name="connsiteY8" fmla="*/ 914400 h 2534194"/>
                <a:gd name="connsiteX9" fmla="*/ 740228 w 4171406"/>
                <a:gd name="connsiteY9" fmla="*/ 1567543 h 2534194"/>
                <a:gd name="connsiteX10" fmla="*/ 792480 w 4171406"/>
                <a:gd name="connsiteY10" fmla="*/ 1628503 h 2534194"/>
                <a:gd name="connsiteX11" fmla="*/ 905691 w 4171406"/>
                <a:gd name="connsiteY11" fmla="*/ 1706880 h 2534194"/>
                <a:gd name="connsiteX12" fmla="*/ 1018903 w 4171406"/>
                <a:gd name="connsiteY12" fmla="*/ 1715589 h 2534194"/>
                <a:gd name="connsiteX13" fmla="*/ 1140823 w 4171406"/>
                <a:gd name="connsiteY13" fmla="*/ 1846217 h 2534194"/>
                <a:gd name="connsiteX14" fmla="*/ 1271451 w 4171406"/>
                <a:gd name="connsiteY14" fmla="*/ 1976846 h 2534194"/>
                <a:gd name="connsiteX15" fmla="*/ 1698171 w 4171406"/>
                <a:gd name="connsiteY15" fmla="*/ 2063931 h 2534194"/>
                <a:gd name="connsiteX16" fmla="*/ 2481943 w 4171406"/>
                <a:gd name="connsiteY16" fmla="*/ 2168434 h 2534194"/>
                <a:gd name="connsiteX17" fmla="*/ 2978331 w 4171406"/>
                <a:gd name="connsiteY17" fmla="*/ 2255520 h 2534194"/>
                <a:gd name="connsiteX18" fmla="*/ 4171406 w 4171406"/>
                <a:gd name="connsiteY18" fmla="*/ 2473234 h 2534194"/>
                <a:gd name="connsiteX19" fmla="*/ 4171406 w 4171406"/>
                <a:gd name="connsiteY19" fmla="*/ 2473234 h 2534194"/>
                <a:gd name="connsiteX0" fmla="*/ 0 w 4171406"/>
                <a:gd name="connsiteY0" fmla="*/ 2534194 h 2534194"/>
                <a:gd name="connsiteX1" fmla="*/ 69668 w 4171406"/>
                <a:gd name="connsiteY1" fmla="*/ 2290354 h 2534194"/>
                <a:gd name="connsiteX2" fmla="*/ 104503 w 4171406"/>
                <a:gd name="connsiteY2" fmla="*/ 1828800 h 2534194"/>
                <a:gd name="connsiteX3" fmla="*/ 191588 w 4171406"/>
                <a:gd name="connsiteY3" fmla="*/ 365760 h 2534194"/>
                <a:gd name="connsiteX4" fmla="*/ 235131 w 4171406"/>
                <a:gd name="connsiteY4" fmla="*/ 182880 h 2534194"/>
                <a:gd name="connsiteX5" fmla="*/ 287383 w 4171406"/>
                <a:gd name="connsiteY5" fmla="*/ 0 h 2534194"/>
                <a:gd name="connsiteX6" fmla="*/ 322217 w 4171406"/>
                <a:gd name="connsiteY6" fmla="*/ 17417 h 2534194"/>
                <a:gd name="connsiteX7" fmla="*/ 391886 w 4171406"/>
                <a:gd name="connsiteY7" fmla="*/ 209006 h 2534194"/>
                <a:gd name="connsiteX8" fmla="*/ 539931 w 4171406"/>
                <a:gd name="connsiteY8" fmla="*/ 914400 h 2534194"/>
                <a:gd name="connsiteX9" fmla="*/ 740228 w 4171406"/>
                <a:gd name="connsiteY9" fmla="*/ 1567543 h 2534194"/>
                <a:gd name="connsiteX10" fmla="*/ 792480 w 4171406"/>
                <a:gd name="connsiteY10" fmla="*/ 1628503 h 2534194"/>
                <a:gd name="connsiteX11" fmla="*/ 905691 w 4171406"/>
                <a:gd name="connsiteY11" fmla="*/ 1706880 h 2534194"/>
                <a:gd name="connsiteX12" fmla="*/ 1018903 w 4171406"/>
                <a:gd name="connsiteY12" fmla="*/ 1715589 h 2534194"/>
                <a:gd name="connsiteX13" fmla="*/ 1140823 w 4171406"/>
                <a:gd name="connsiteY13" fmla="*/ 1846217 h 2534194"/>
                <a:gd name="connsiteX14" fmla="*/ 1271451 w 4171406"/>
                <a:gd name="connsiteY14" fmla="*/ 1976846 h 2534194"/>
                <a:gd name="connsiteX15" fmla="*/ 1436062 w 4171406"/>
                <a:gd name="connsiteY15" fmla="*/ 2011680 h 2534194"/>
                <a:gd name="connsiteX16" fmla="*/ 1698171 w 4171406"/>
                <a:gd name="connsiteY16" fmla="*/ 2063931 h 2534194"/>
                <a:gd name="connsiteX17" fmla="*/ 2481943 w 4171406"/>
                <a:gd name="connsiteY17" fmla="*/ 2168434 h 2534194"/>
                <a:gd name="connsiteX18" fmla="*/ 2978331 w 4171406"/>
                <a:gd name="connsiteY18" fmla="*/ 2255520 h 2534194"/>
                <a:gd name="connsiteX19" fmla="*/ 4171406 w 4171406"/>
                <a:gd name="connsiteY19" fmla="*/ 2473234 h 2534194"/>
                <a:gd name="connsiteX20" fmla="*/ 4171406 w 4171406"/>
                <a:gd name="connsiteY20" fmla="*/ 2473234 h 2534194"/>
                <a:gd name="connsiteX0" fmla="*/ 0 w 4171406"/>
                <a:gd name="connsiteY0" fmla="*/ 2534194 h 2534194"/>
                <a:gd name="connsiteX1" fmla="*/ 69668 w 4171406"/>
                <a:gd name="connsiteY1" fmla="*/ 2290354 h 2534194"/>
                <a:gd name="connsiteX2" fmla="*/ 104503 w 4171406"/>
                <a:gd name="connsiteY2" fmla="*/ 1828800 h 2534194"/>
                <a:gd name="connsiteX3" fmla="*/ 191588 w 4171406"/>
                <a:gd name="connsiteY3" fmla="*/ 365760 h 2534194"/>
                <a:gd name="connsiteX4" fmla="*/ 235131 w 4171406"/>
                <a:gd name="connsiteY4" fmla="*/ 182880 h 2534194"/>
                <a:gd name="connsiteX5" fmla="*/ 287383 w 4171406"/>
                <a:gd name="connsiteY5" fmla="*/ 0 h 2534194"/>
                <a:gd name="connsiteX6" fmla="*/ 292400 w 4171406"/>
                <a:gd name="connsiteY6" fmla="*/ 7478 h 2534194"/>
                <a:gd name="connsiteX7" fmla="*/ 391886 w 4171406"/>
                <a:gd name="connsiteY7" fmla="*/ 209006 h 2534194"/>
                <a:gd name="connsiteX8" fmla="*/ 539931 w 4171406"/>
                <a:gd name="connsiteY8" fmla="*/ 914400 h 2534194"/>
                <a:gd name="connsiteX9" fmla="*/ 740228 w 4171406"/>
                <a:gd name="connsiteY9" fmla="*/ 1567543 h 2534194"/>
                <a:gd name="connsiteX10" fmla="*/ 792480 w 4171406"/>
                <a:gd name="connsiteY10" fmla="*/ 1628503 h 2534194"/>
                <a:gd name="connsiteX11" fmla="*/ 905691 w 4171406"/>
                <a:gd name="connsiteY11" fmla="*/ 1706880 h 2534194"/>
                <a:gd name="connsiteX12" fmla="*/ 1018903 w 4171406"/>
                <a:gd name="connsiteY12" fmla="*/ 1715589 h 2534194"/>
                <a:gd name="connsiteX13" fmla="*/ 1140823 w 4171406"/>
                <a:gd name="connsiteY13" fmla="*/ 1846217 h 2534194"/>
                <a:gd name="connsiteX14" fmla="*/ 1271451 w 4171406"/>
                <a:gd name="connsiteY14" fmla="*/ 1976846 h 2534194"/>
                <a:gd name="connsiteX15" fmla="*/ 1436062 w 4171406"/>
                <a:gd name="connsiteY15" fmla="*/ 2011680 h 2534194"/>
                <a:gd name="connsiteX16" fmla="*/ 1698171 w 4171406"/>
                <a:gd name="connsiteY16" fmla="*/ 2063931 h 2534194"/>
                <a:gd name="connsiteX17" fmla="*/ 2481943 w 4171406"/>
                <a:gd name="connsiteY17" fmla="*/ 2168434 h 2534194"/>
                <a:gd name="connsiteX18" fmla="*/ 2978331 w 4171406"/>
                <a:gd name="connsiteY18" fmla="*/ 2255520 h 2534194"/>
                <a:gd name="connsiteX19" fmla="*/ 4171406 w 4171406"/>
                <a:gd name="connsiteY19" fmla="*/ 2473234 h 2534194"/>
                <a:gd name="connsiteX20" fmla="*/ 4171406 w 4171406"/>
                <a:gd name="connsiteY20" fmla="*/ 2473234 h 2534194"/>
                <a:gd name="connsiteX0" fmla="*/ 0 w 4171406"/>
                <a:gd name="connsiteY0" fmla="*/ 2534194 h 2534194"/>
                <a:gd name="connsiteX1" fmla="*/ 69668 w 4171406"/>
                <a:gd name="connsiteY1" fmla="*/ 2290354 h 2534194"/>
                <a:gd name="connsiteX2" fmla="*/ 104503 w 4171406"/>
                <a:gd name="connsiteY2" fmla="*/ 1828800 h 2534194"/>
                <a:gd name="connsiteX3" fmla="*/ 191588 w 4171406"/>
                <a:gd name="connsiteY3" fmla="*/ 365760 h 2534194"/>
                <a:gd name="connsiteX4" fmla="*/ 235131 w 4171406"/>
                <a:gd name="connsiteY4" fmla="*/ 172941 h 2534194"/>
                <a:gd name="connsiteX5" fmla="*/ 287383 w 4171406"/>
                <a:gd name="connsiteY5" fmla="*/ 0 h 2534194"/>
                <a:gd name="connsiteX6" fmla="*/ 292400 w 4171406"/>
                <a:gd name="connsiteY6" fmla="*/ 7478 h 2534194"/>
                <a:gd name="connsiteX7" fmla="*/ 391886 w 4171406"/>
                <a:gd name="connsiteY7" fmla="*/ 209006 h 2534194"/>
                <a:gd name="connsiteX8" fmla="*/ 539931 w 4171406"/>
                <a:gd name="connsiteY8" fmla="*/ 914400 h 2534194"/>
                <a:gd name="connsiteX9" fmla="*/ 740228 w 4171406"/>
                <a:gd name="connsiteY9" fmla="*/ 1567543 h 2534194"/>
                <a:gd name="connsiteX10" fmla="*/ 792480 w 4171406"/>
                <a:gd name="connsiteY10" fmla="*/ 1628503 h 2534194"/>
                <a:gd name="connsiteX11" fmla="*/ 905691 w 4171406"/>
                <a:gd name="connsiteY11" fmla="*/ 1706880 h 2534194"/>
                <a:gd name="connsiteX12" fmla="*/ 1018903 w 4171406"/>
                <a:gd name="connsiteY12" fmla="*/ 1715589 h 2534194"/>
                <a:gd name="connsiteX13" fmla="*/ 1140823 w 4171406"/>
                <a:gd name="connsiteY13" fmla="*/ 1846217 h 2534194"/>
                <a:gd name="connsiteX14" fmla="*/ 1271451 w 4171406"/>
                <a:gd name="connsiteY14" fmla="*/ 1976846 h 2534194"/>
                <a:gd name="connsiteX15" fmla="*/ 1436062 w 4171406"/>
                <a:gd name="connsiteY15" fmla="*/ 2011680 h 2534194"/>
                <a:gd name="connsiteX16" fmla="*/ 1698171 w 4171406"/>
                <a:gd name="connsiteY16" fmla="*/ 2063931 h 2534194"/>
                <a:gd name="connsiteX17" fmla="*/ 2481943 w 4171406"/>
                <a:gd name="connsiteY17" fmla="*/ 2168434 h 2534194"/>
                <a:gd name="connsiteX18" fmla="*/ 2978331 w 4171406"/>
                <a:gd name="connsiteY18" fmla="*/ 2255520 h 2534194"/>
                <a:gd name="connsiteX19" fmla="*/ 4171406 w 4171406"/>
                <a:gd name="connsiteY19" fmla="*/ 2473234 h 2534194"/>
                <a:gd name="connsiteX20" fmla="*/ 4171406 w 4171406"/>
                <a:gd name="connsiteY20" fmla="*/ 2473234 h 2534194"/>
                <a:gd name="connsiteX0" fmla="*/ 0 w 4171406"/>
                <a:gd name="connsiteY0" fmla="*/ 2534194 h 2534194"/>
                <a:gd name="connsiteX1" fmla="*/ 69668 w 4171406"/>
                <a:gd name="connsiteY1" fmla="*/ 2290354 h 2534194"/>
                <a:gd name="connsiteX2" fmla="*/ 104503 w 4171406"/>
                <a:gd name="connsiteY2" fmla="*/ 1828800 h 2534194"/>
                <a:gd name="connsiteX3" fmla="*/ 191588 w 4171406"/>
                <a:gd name="connsiteY3" fmla="*/ 365760 h 2534194"/>
                <a:gd name="connsiteX4" fmla="*/ 235131 w 4171406"/>
                <a:gd name="connsiteY4" fmla="*/ 172941 h 2534194"/>
                <a:gd name="connsiteX5" fmla="*/ 287383 w 4171406"/>
                <a:gd name="connsiteY5" fmla="*/ 0 h 2534194"/>
                <a:gd name="connsiteX6" fmla="*/ 292400 w 4171406"/>
                <a:gd name="connsiteY6" fmla="*/ 7478 h 2534194"/>
                <a:gd name="connsiteX7" fmla="*/ 411764 w 4171406"/>
                <a:gd name="connsiteY7" fmla="*/ 218946 h 2534194"/>
                <a:gd name="connsiteX8" fmla="*/ 539931 w 4171406"/>
                <a:gd name="connsiteY8" fmla="*/ 914400 h 2534194"/>
                <a:gd name="connsiteX9" fmla="*/ 740228 w 4171406"/>
                <a:gd name="connsiteY9" fmla="*/ 1567543 h 2534194"/>
                <a:gd name="connsiteX10" fmla="*/ 792480 w 4171406"/>
                <a:gd name="connsiteY10" fmla="*/ 1628503 h 2534194"/>
                <a:gd name="connsiteX11" fmla="*/ 905691 w 4171406"/>
                <a:gd name="connsiteY11" fmla="*/ 1706880 h 2534194"/>
                <a:gd name="connsiteX12" fmla="*/ 1018903 w 4171406"/>
                <a:gd name="connsiteY12" fmla="*/ 1715589 h 2534194"/>
                <a:gd name="connsiteX13" fmla="*/ 1140823 w 4171406"/>
                <a:gd name="connsiteY13" fmla="*/ 1846217 h 2534194"/>
                <a:gd name="connsiteX14" fmla="*/ 1271451 w 4171406"/>
                <a:gd name="connsiteY14" fmla="*/ 1976846 h 2534194"/>
                <a:gd name="connsiteX15" fmla="*/ 1436062 w 4171406"/>
                <a:gd name="connsiteY15" fmla="*/ 2011680 h 2534194"/>
                <a:gd name="connsiteX16" fmla="*/ 1698171 w 4171406"/>
                <a:gd name="connsiteY16" fmla="*/ 2063931 h 2534194"/>
                <a:gd name="connsiteX17" fmla="*/ 2481943 w 4171406"/>
                <a:gd name="connsiteY17" fmla="*/ 2168434 h 2534194"/>
                <a:gd name="connsiteX18" fmla="*/ 2978331 w 4171406"/>
                <a:gd name="connsiteY18" fmla="*/ 2255520 h 2534194"/>
                <a:gd name="connsiteX19" fmla="*/ 4171406 w 4171406"/>
                <a:gd name="connsiteY19" fmla="*/ 2473234 h 2534194"/>
                <a:gd name="connsiteX20" fmla="*/ 4171406 w 4171406"/>
                <a:gd name="connsiteY20" fmla="*/ 2473234 h 2534194"/>
                <a:gd name="connsiteX0" fmla="*/ 0 w 4171406"/>
                <a:gd name="connsiteY0" fmla="*/ 2534194 h 2534194"/>
                <a:gd name="connsiteX1" fmla="*/ 69668 w 4171406"/>
                <a:gd name="connsiteY1" fmla="*/ 2290354 h 2534194"/>
                <a:gd name="connsiteX2" fmla="*/ 104503 w 4171406"/>
                <a:gd name="connsiteY2" fmla="*/ 1828800 h 2534194"/>
                <a:gd name="connsiteX3" fmla="*/ 191588 w 4171406"/>
                <a:gd name="connsiteY3" fmla="*/ 365760 h 2534194"/>
                <a:gd name="connsiteX4" fmla="*/ 235131 w 4171406"/>
                <a:gd name="connsiteY4" fmla="*/ 172941 h 2534194"/>
                <a:gd name="connsiteX5" fmla="*/ 287383 w 4171406"/>
                <a:gd name="connsiteY5" fmla="*/ 0 h 2534194"/>
                <a:gd name="connsiteX6" fmla="*/ 292400 w 4171406"/>
                <a:gd name="connsiteY6" fmla="*/ 7478 h 2534194"/>
                <a:gd name="connsiteX7" fmla="*/ 352997 w 4171406"/>
                <a:gd name="connsiteY7" fmla="*/ 76658 h 2534194"/>
                <a:gd name="connsiteX8" fmla="*/ 411764 w 4171406"/>
                <a:gd name="connsiteY8" fmla="*/ 218946 h 2534194"/>
                <a:gd name="connsiteX9" fmla="*/ 539931 w 4171406"/>
                <a:gd name="connsiteY9" fmla="*/ 914400 h 2534194"/>
                <a:gd name="connsiteX10" fmla="*/ 740228 w 4171406"/>
                <a:gd name="connsiteY10" fmla="*/ 1567543 h 2534194"/>
                <a:gd name="connsiteX11" fmla="*/ 792480 w 4171406"/>
                <a:gd name="connsiteY11" fmla="*/ 1628503 h 2534194"/>
                <a:gd name="connsiteX12" fmla="*/ 905691 w 4171406"/>
                <a:gd name="connsiteY12" fmla="*/ 1706880 h 2534194"/>
                <a:gd name="connsiteX13" fmla="*/ 1018903 w 4171406"/>
                <a:gd name="connsiteY13" fmla="*/ 1715589 h 2534194"/>
                <a:gd name="connsiteX14" fmla="*/ 1140823 w 4171406"/>
                <a:gd name="connsiteY14" fmla="*/ 1846217 h 2534194"/>
                <a:gd name="connsiteX15" fmla="*/ 1271451 w 4171406"/>
                <a:gd name="connsiteY15" fmla="*/ 1976846 h 2534194"/>
                <a:gd name="connsiteX16" fmla="*/ 1436062 w 4171406"/>
                <a:gd name="connsiteY16" fmla="*/ 2011680 h 2534194"/>
                <a:gd name="connsiteX17" fmla="*/ 1698171 w 4171406"/>
                <a:gd name="connsiteY17" fmla="*/ 2063931 h 2534194"/>
                <a:gd name="connsiteX18" fmla="*/ 2481943 w 4171406"/>
                <a:gd name="connsiteY18" fmla="*/ 2168434 h 2534194"/>
                <a:gd name="connsiteX19" fmla="*/ 2978331 w 4171406"/>
                <a:gd name="connsiteY19" fmla="*/ 2255520 h 2534194"/>
                <a:gd name="connsiteX20" fmla="*/ 4171406 w 4171406"/>
                <a:gd name="connsiteY20" fmla="*/ 2473234 h 2534194"/>
                <a:gd name="connsiteX21" fmla="*/ 4171406 w 4171406"/>
                <a:gd name="connsiteY21" fmla="*/ 2473234 h 2534194"/>
                <a:gd name="connsiteX0" fmla="*/ 0 w 4171406"/>
                <a:gd name="connsiteY0" fmla="*/ 2534194 h 2534194"/>
                <a:gd name="connsiteX1" fmla="*/ 69668 w 4171406"/>
                <a:gd name="connsiteY1" fmla="*/ 2290354 h 2534194"/>
                <a:gd name="connsiteX2" fmla="*/ 104503 w 4171406"/>
                <a:gd name="connsiteY2" fmla="*/ 1828800 h 2534194"/>
                <a:gd name="connsiteX3" fmla="*/ 191588 w 4171406"/>
                <a:gd name="connsiteY3" fmla="*/ 365760 h 2534194"/>
                <a:gd name="connsiteX4" fmla="*/ 235131 w 4171406"/>
                <a:gd name="connsiteY4" fmla="*/ 172941 h 2534194"/>
                <a:gd name="connsiteX5" fmla="*/ 287383 w 4171406"/>
                <a:gd name="connsiteY5" fmla="*/ 0 h 2534194"/>
                <a:gd name="connsiteX6" fmla="*/ 292400 w 4171406"/>
                <a:gd name="connsiteY6" fmla="*/ 7478 h 2534194"/>
                <a:gd name="connsiteX7" fmla="*/ 379123 w 4171406"/>
                <a:gd name="connsiteY7" fmla="*/ 24406 h 2534194"/>
                <a:gd name="connsiteX8" fmla="*/ 411764 w 4171406"/>
                <a:gd name="connsiteY8" fmla="*/ 218946 h 2534194"/>
                <a:gd name="connsiteX9" fmla="*/ 539931 w 4171406"/>
                <a:gd name="connsiteY9" fmla="*/ 914400 h 2534194"/>
                <a:gd name="connsiteX10" fmla="*/ 740228 w 4171406"/>
                <a:gd name="connsiteY10" fmla="*/ 1567543 h 2534194"/>
                <a:gd name="connsiteX11" fmla="*/ 792480 w 4171406"/>
                <a:gd name="connsiteY11" fmla="*/ 1628503 h 2534194"/>
                <a:gd name="connsiteX12" fmla="*/ 905691 w 4171406"/>
                <a:gd name="connsiteY12" fmla="*/ 1706880 h 2534194"/>
                <a:gd name="connsiteX13" fmla="*/ 1018903 w 4171406"/>
                <a:gd name="connsiteY13" fmla="*/ 1715589 h 2534194"/>
                <a:gd name="connsiteX14" fmla="*/ 1140823 w 4171406"/>
                <a:gd name="connsiteY14" fmla="*/ 1846217 h 2534194"/>
                <a:gd name="connsiteX15" fmla="*/ 1271451 w 4171406"/>
                <a:gd name="connsiteY15" fmla="*/ 1976846 h 2534194"/>
                <a:gd name="connsiteX16" fmla="*/ 1436062 w 4171406"/>
                <a:gd name="connsiteY16" fmla="*/ 2011680 h 2534194"/>
                <a:gd name="connsiteX17" fmla="*/ 1698171 w 4171406"/>
                <a:gd name="connsiteY17" fmla="*/ 2063931 h 2534194"/>
                <a:gd name="connsiteX18" fmla="*/ 2481943 w 4171406"/>
                <a:gd name="connsiteY18" fmla="*/ 2168434 h 2534194"/>
                <a:gd name="connsiteX19" fmla="*/ 2978331 w 4171406"/>
                <a:gd name="connsiteY19" fmla="*/ 2255520 h 2534194"/>
                <a:gd name="connsiteX20" fmla="*/ 4171406 w 4171406"/>
                <a:gd name="connsiteY20" fmla="*/ 2473234 h 2534194"/>
                <a:gd name="connsiteX21" fmla="*/ 4171406 w 4171406"/>
                <a:gd name="connsiteY21" fmla="*/ 2473234 h 2534194"/>
                <a:gd name="connsiteX0" fmla="*/ 0 w 4171406"/>
                <a:gd name="connsiteY0" fmla="*/ 2534194 h 2534194"/>
                <a:gd name="connsiteX1" fmla="*/ 69668 w 4171406"/>
                <a:gd name="connsiteY1" fmla="*/ 2290354 h 2534194"/>
                <a:gd name="connsiteX2" fmla="*/ 104503 w 4171406"/>
                <a:gd name="connsiteY2" fmla="*/ 1828800 h 2534194"/>
                <a:gd name="connsiteX3" fmla="*/ 191588 w 4171406"/>
                <a:gd name="connsiteY3" fmla="*/ 365760 h 2534194"/>
                <a:gd name="connsiteX4" fmla="*/ 235131 w 4171406"/>
                <a:gd name="connsiteY4" fmla="*/ 172941 h 2534194"/>
                <a:gd name="connsiteX5" fmla="*/ 287383 w 4171406"/>
                <a:gd name="connsiteY5" fmla="*/ 0 h 2534194"/>
                <a:gd name="connsiteX6" fmla="*/ 292400 w 4171406"/>
                <a:gd name="connsiteY6" fmla="*/ 7478 h 2534194"/>
                <a:gd name="connsiteX7" fmla="*/ 370414 w 4171406"/>
                <a:gd name="connsiteY7" fmla="*/ 50532 h 2534194"/>
                <a:gd name="connsiteX8" fmla="*/ 411764 w 4171406"/>
                <a:gd name="connsiteY8" fmla="*/ 218946 h 2534194"/>
                <a:gd name="connsiteX9" fmla="*/ 539931 w 4171406"/>
                <a:gd name="connsiteY9" fmla="*/ 914400 h 2534194"/>
                <a:gd name="connsiteX10" fmla="*/ 740228 w 4171406"/>
                <a:gd name="connsiteY10" fmla="*/ 1567543 h 2534194"/>
                <a:gd name="connsiteX11" fmla="*/ 792480 w 4171406"/>
                <a:gd name="connsiteY11" fmla="*/ 1628503 h 2534194"/>
                <a:gd name="connsiteX12" fmla="*/ 905691 w 4171406"/>
                <a:gd name="connsiteY12" fmla="*/ 1706880 h 2534194"/>
                <a:gd name="connsiteX13" fmla="*/ 1018903 w 4171406"/>
                <a:gd name="connsiteY13" fmla="*/ 1715589 h 2534194"/>
                <a:gd name="connsiteX14" fmla="*/ 1140823 w 4171406"/>
                <a:gd name="connsiteY14" fmla="*/ 1846217 h 2534194"/>
                <a:gd name="connsiteX15" fmla="*/ 1271451 w 4171406"/>
                <a:gd name="connsiteY15" fmla="*/ 1976846 h 2534194"/>
                <a:gd name="connsiteX16" fmla="*/ 1436062 w 4171406"/>
                <a:gd name="connsiteY16" fmla="*/ 2011680 h 2534194"/>
                <a:gd name="connsiteX17" fmla="*/ 1698171 w 4171406"/>
                <a:gd name="connsiteY17" fmla="*/ 2063931 h 2534194"/>
                <a:gd name="connsiteX18" fmla="*/ 2481943 w 4171406"/>
                <a:gd name="connsiteY18" fmla="*/ 2168434 h 2534194"/>
                <a:gd name="connsiteX19" fmla="*/ 2978331 w 4171406"/>
                <a:gd name="connsiteY19" fmla="*/ 2255520 h 2534194"/>
                <a:gd name="connsiteX20" fmla="*/ 4171406 w 4171406"/>
                <a:gd name="connsiteY20" fmla="*/ 2473234 h 2534194"/>
                <a:gd name="connsiteX21" fmla="*/ 4171406 w 4171406"/>
                <a:gd name="connsiteY21" fmla="*/ 2473234 h 2534194"/>
                <a:gd name="connsiteX0" fmla="*/ 0 w 4171406"/>
                <a:gd name="connsiteY0" fmla="*/ 2545766 h 2545766"/>
                <a:gd name="connsiteX1" fmla="*/ 69668 w 4171406"/>
                <a:gd name="connsiteY1" fmla="*/ 2301926 h 2545766"/>
                <a:gd name="connsiteX2" fmla="*/ 104503 w 4171406"/>
                <a:gd name="connsiteY2" fmla="*/ 1840372 h 2545766"/>
                <a:gd name="connsiteX3" fmla="*/ 191588 w 4171406"/>
                <a:gd name="connsiteY3" fmla="*/ 377332 h 2545766"/>
                <a:gd name="connsiteX4" fmla="*/ 235131 w 4171406"/>
                <a:gd name="connsiteY4" fmla="*/ 184513 h 2545766"/>
                <a:gd name="connsiteX5" fmla="*/ 287383 w 4171406"/>
                <a:gd name="connsiteY5" fmla="*/ 11572 h 2545766"/>
                <a:gd name="connsiteX6" fmla="*/ 324150 w 4171406"/>
                <a:gd name="connsiteY6" fmla="*/ 0 h 2545766"/>
                <a:gd name="connsiteX7" fmla="*/ 370414 w 4171406"/>
                <a:gd name="connsiteY7" fmla="*/ 62104 h 2545766"/>
                <a:gd name="connsiteX8" fmla="*/ 411764 w 4171406"/>
                <a:gd name="connsiteY8" fmla="*/ 230518 h 2545766"/>
                <a:gd name="connsiteX9" fmla="*/ 539931 w 4171406"/>
                <a:gd name="connsiteY9" fmla="*/ 925972 h 2545766"/>
                <a:gd name="connsiteX10" fmla="*/ 740228 w 4171406"/>
                <a:gd name="connsiteY10" fmla="*/ 1579115 h 2545766"/>
                <a:gd name="connsiteX11" fmla="*/ 792480 w 4171406"/>
                <a:gd name="connsiteY11" fmla="*/ 1640075 h 2545766"/>
                <a:gd name="connsiteX12" fmla="*/ 905691 w 4171406"/>
                <a:gd name="connsiteY12" fmla="*/ 1718452 h 2545766"/>
                <a:gd name="connsiteX13" fmla="*/ 1018903 w 4171406"/>
                <a:gd name="connsiteY13" fmla="*/ 1727161 h 2545766"/>
                <a:gd name="connsiteX14" fmla="*/ 1140823 w 4171406"/>
                <a:gd name="connsiteY14" fmla="*/ 1857789 h 2545766"/>
                <a:gd name="connsiteX15" fmla="*/ 1271451 w 4171406"/>
                <a:gd name="connsiteY15" fmla="*/ 1988418 h 2545766"/>
                <a:gd name="connsiteX16" fmla="*/ 1436062 w 4171406"/>
                <a:gd name="connsiteY16" fmla="*/ 2023252 h 2545766"/>
                <a:gd name="connsiteX17" fmla="*/ 1698171 w 4171406"/>
                <a:gd name="connsiteY17" fmla="*/ 2075503 h 2545766"/>
                <a:gd name="connsiteX18" fmla="*/ 2481943 w 4171406"/>
                <a:gd name="connsiteY18" fmla="*/ 2180006 h 2545766"/>
                <a:gd name="connsiteX19" fmla="*/ 2978331 w 4171406"/>
                <a:gd name="connsiteY19" fmla="*/ 2267092 h 2545766"/>
                <a:gd name="connsiteX20" fmla="*/ 4171406 w 4171406"/>
                <a:gd name="connsiteY20" fmla="*/ 2484806 h 2545766"/>
                <a:gd name="connsiteX21" fmla="*/ 4171406 w 4171406"/>
                <a:gd name="connsiteY21" fmla="*/ 2484806 h 2545766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191588 w 4171406"/>
                <a:gd name="connsiteY3" fmla="*/ 384810 h 2553244"/>
                <a:gd name="connsiteX4" fmla="*/ 235131 w 4171406"/>
                <a:gd name="connsiteY4" fmla="*/ 191991 h 2553244"/>
                <a:gd name="connsiteX5" fmla="*/ 274683 w 4171406"/>
                <a:gd name="connsiteY5" fmla="*/ 0 h 2553244"/>
                <a:gd name="connsiteX6" fmla="*/ 324150 w 4171406"/>
                <a:gd name="connsiteY6" fmla="*/ 7478 h 2553244"/>
                <a:gd name="connsiteX7" fmla="*/ 370414 w 4171406"/>
                <a:gd name="connsiteY7" fmla="*/ 69582 h 2553244"/>
                <a:gd name="connsiteX8" fmla="*/ 411764 w 4171406"/>
                <a:gd name="connsiteY8" fmla="*/ 237996 h 2553244"/>
                <a:gd name="connsiteX9" fmla="*/ 539931 w 4171406"/>
                <a:gd name="connsiteY9" fmla="*/ 933450 h 2553244"/>
                <a:gd name="connsiteX10" fmla="*/ 740228 w 4171406"/>
                <a:gd name="connsiteY10" fmla="*/ 1586593 h 2553244"/>
                <a:gd name="connsiteX11" fmla="*/ 792480 w 4171406"/>
                <a:gd name="connsiteY11" fmla="*/ 1647553 h 2553244"/>
                <a:gd name="connsiteX12" fmla="*/ 905691 w 4171406"/>
                <a:gd name="connsiteY12" fmla="*/ 1725930 h 2553244"/>
                <a:gd name="connsiteX13" fmla="*/ 1018903 w 4171406"/>
                <a:gd name="connsiteY13" fmla="*/ 1734639 h 2553244"/>
                <a:gd name="connsiteX14" fmla="*/ 1140823 w 4171406"/>
                <a:gd name="connsiteY14" fmla="*/ 1865267 h 2553244"/>
                <a:gd name="connsiteX15" fmla="*/ 1271451 w 4171406"/>
                <a:gd name="connsiteY15" fmla="*/ 1995896 h 2553244"/>
                <a:gd name="connsiteX16" fmla="*/ 1436062 w 4171406"/>
                <a:gd name="connsiteY16" fmla="*/ 2030730 h 2553244"/>
                <a:gd name="connsiteX17" fmla="*/ 1698171 w 4171406"/>
                <a:gd name="connsiteY17" fmla="*/ 2082981 h 2553244"/>
                <a:gd name="connsiteX18" fmla="*/ 2481943 w 4171406"/>
                <a:gd name="connsiteY18" fmla="*/ 2187484 h 2553244"/>
                <a:gd name="connsiteX19" fmla="*/ 2978331 w 4171406"/>
                <a:gd name="connsiteY19" fmla="*/ 2274570 h 2553244"/>
                <a:gd name="connsiteX20" fmla="*/ 4171406 w 4171406"/>
                <a:gd name="connsiteY20" fmla="*/ 2492284 h 2553244"/>
                <a:gd name="connsiteX21" fmla="*/ 4171406 w 4171406"/>
                <a:gd name="connsiteY21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191588 w 4171406"/>
                <a:gd name="connsiteY3" fmla="*/ 384810 h 2553244"/>
                <a:gd name="connsiteX4" fmla="*/ 235131 w 4171406"/>
                <a:gd name="connsiteY4" fmla="*/ 191991 h 2553244"/>
                <a:gd name="connsiteX5" fmla="*/ 274683 w 4171406"/>
                <a:gd name="connsiteY5" fmla="*/ 0 h 2553244"/>
                <a:gd name="connsiteX6" fmla="*/ 320975 w 4171406"/>
                <a:gd name="connsiteY6" fmla="*/ 23353 h 2553244"/>
                <a:gd name="connsiteX7" fmla="*/ 370414 w 4171406"/>
                <a:gd name="connsiteY7" fmla="*/ 69582 h 2553244"/>
                <a:gd name="connsiteX8" fmla="*/ 411764 w 4171406"/>
                <a:gd name="connsiteY8" fmla="*/ 237996 h 2553244"/>
                <a:gd name="connsiteX9" fmla="*/ 539931 w 4171406"/>
                <a:gd name="connsiteY9" fmla="*/ 933450 h 2553244"/>
                <a:gd name="connsiteX10" fmla="*/ 740228 w 4171406"/>
                <a:gd name="connsiteY10" fmla="*/ 1586593 h 2553244"/>
                <a:gd name="connsiteX11" fmla="*/ 792480 w 4171406"/>
                <a:gd name="connsiteY11" fmla="*/ 1647553 h 2553244"/>
                <a:gd name="connsiteX12" fmla="*/ 905691 w 4171406"/>
                <a:gd name="connsiteY12" fmla="*/ 1725930 h 2553244"/>
                <a:gd name="connsiteX13" fmla="*/ 1018903 w 4171406"/>
                <a:gd name="connsiteY13" fmla="*/ 1734639 h 2553244"/>
                <a:gd name="connsiteX14" fmla="*/ 1140823 w 4171406"/>
                <a:gd name="connsiteY14" fmla="*/ 1865267 h 2553244"/>
                <a:gd name="connsiteX15" fmla="*/ 1271451 w 4171406"/>
                <a:gd name="connsiteY15" fmla="*/ 1995896 h 2553244"/>
                <a:gd name="connsiteX16" fmla="*/ 1436062 w 4171406"/>
                <a:gd name="connsiteY16" fmla="*/ 2030730 h 2553244"/>
                <a:gd name="connsiteX17" fmla="*/ 1698171 w 4171406"/>
                <a:gd name="connsiteY17" fmla="*/ 2082981 h 2553244"/>
                <a:gd name="connsiteX18" fmla="*/ 2481943 w 4171406"/>
                <a:gd name="connsiteY18" fmla="*/ 2187484 h 2553244"/>
                <a:gd name="connsiteX19" fmla="*/ 2978331 w 4171406"/>
                <a:gd name="connsiteY19" fmla="*/ 2274570 h 2553244"/>
                <a:gd name="connsiteX20" fmla="*/ 4171406 w 4171406"/>
                <a:gd name="connsiteY20" fmla="*/ 2492284 h 2553244"/>
                <a:gd name="connsiteX21" fmla="*/ 4171406 w 4171406"/>
                <a:gd name="connsiteY21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191588 w 4171406"/>
                <a:gd name="connsiteY3" fmla="*/ 384810 h 2553244"/>
                <a:gd name="connsiteX4" fmla="*/ 235131 w 4171406"/>
                <a:gd name="connsiteY4" fmla="*/ 191991 h 2553244"/>
                <a:gd name="connsiteX5" fmla="*/ 274683 w 4171406"/>
                <a:gd name="connsiteY5" fmla="*/ 0 h 2553244"/>
                <a:gd name="connsiteX6" fmla="*/ 320975 w 4171406"/>
                <a:gd name="connsiteY6" fmla="*/ 23353 h 2553244"/>
                <a:gd name="connsiteX7" fmla="*/ 354539 w 4171406"/>
                <a:gd name="connsiteY7" fmla="*/ 82282 h 2553244"/>
                <a:gd name="connsiteX8" fmla="*/ 411764 w 4171406"/>
                <a:gd name="connsiteY8" fmla="*/ 237996 h 2553244"/>
                <a:gd name="connsiteX9" fmla="*/ 539931 w 4171406"/>
                <a:gd name="connsiteY9" fmla="*/ 933450 h 2553244"/>
                <a:gd name="connsiteX10" fmla="*/ 740228 w 4171406"/>
                <a:gd name="connsiteY10" fmla="*/ 1586593 h 2553244"/>
                <a:gd name="connsiteX11" fmla="*/ 792480 w 4171406"/>
                <a:gd name="connsiteY11" fmla="*/ 1647553 h 2553244"/>
                <a:gd name="connsiteX12" fmla="*/ 905691 w 4171406"/>
                <a:gd name="connsiteY12" fmla="*/ 1725930 h 2553244"/>
                <a:gd name="connsiteX13" fmla="*/ 1018903 w 4171406"/>
                <a:gd name="connsiteY13" fmla="*/ 1734639 h 2553244"/>
                <a:gd name="connsiteX14" fmla="*/ 1140823 w 4171406"/>
                <a:gd name="connsiteY14" fmla="*/ 1865267 h 2553244"/>
                <a:gd name="connsiteX15" fmla="*/ 1271451 w 4171406"/>
                <a:gd name="connsiteY15" fmla="*/ 1995896 h 2553244"/>
                <a:gd name="connsiteX16" fmla="*/ 1436062 w 4171406"/>
                <a:gd name="connsiteY16" fmla="*/ 2030730 h 2553244"/>
                <a:gd name="connsiteX17" fmla="*/ 1698171 w 4171406"/>
                <a:gd name="connsiteY17" fmla="*/ 2082981 h 2553244"/>
                <a:gd name="connsiteX18" fmla="*/ 2481943 w 4171406"/>
                <a:gd name="connsiteY18" fmla="*/ 2187484 h 2553244"/>
                <a:gd name="connsiteX19" fmla="*/ 2978331 w 4171406"/>
                <a:gd name="connsiteY19" fmla="*/ 2274570 h 2553244"/>
                <a:gd name="connsiteX20" fmla="*/ 4171406 w 4171406"/>
                <a:gd name="connsiteY20" fmla="*/ 2492284 h 2553244"/>
                <a:gd name="connsiteX21" fmla="*/ 4171406 w 4171406"/>
                <a:gd name="connsiteY21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191588 w 4171406"/>
                <a:gd name="connsiteY3" fmla="*/ 384810 h 2553244"/>
                <a:gd name="connsiteX4" fmla="*/ 235131 w 4171406"/>
                <a:gd name="connsiteY4" fmla="*/ 191991 h 2553244"/>
                <a:gd name="connsiteX5" fmla="*/ 274683 w 4171406"/>
                <a:gd name="connsiteY5" fmla="*/ 0 h 2553244"/>
                <a:gd name="connsiteX6" fmla="*/ 320975 w 4171406"/>
                <a:gd name="connsiteY6" fmla="*/ 23353 h 2553244"/>
                <a:gd name="connsiteX7" fmla="*/ 354539 w 4171406"/>
                <a:gd name="connsiteY7" fmla="*/ 82282 h 2553244"/>
                <a:gd name="connsiteX8" fmla="*/ 395889 w 4171406"/>
                <a:gd name="connsiteY8" fmla="*/ 241171 h 2553244"/>
                <a:gd name="connsiteX9" fmla="*/ 539931 w 4171406"/>
                <a:gd name="connsiteY9" fmla="*/ 933450 h 2553244"/>
                <a:gd name="connsiteX10" fmla="*/ 740228 w 4171406"/>
                <a:gd name="connsiteY10" fmla="*/ 1586593 h 2553244"/>
                <a:gd name="connsiteX11" fmla="*/ 792480 w 4171406"/>
                <a:gd name="connsiteY11" fmla="*/ 1647553 h 2553244"/>
                <a:gd name="connsiteX12" fmla="*/ 905691 w 4171406"/>
                <a:gd name="connsiteY12" fmla="*/ 1725930 h 2553244"/>
                <a:gd name="connsiteX13" fmla="*/ 1018903 w 4171406"/>
                <a:gd name="connsiteY13" fmla="*/ 1734639 h 2553244"/>
                <a:gd name="connsiteX14" fmla="*/ 1140823 w 4171406"/>
                <a:gd name="connsiteY14" fmla="*/ 1865267 h 2553244"/>
                <a:gd name="connsiteX15" fmla="*/ 1271451 w 4171406"/>
                <a:gd name="connsiteY15" fmla="*/ 1995896 h 2553244"/>
                <a:gd name="connsiteX16" fmla="*/ 1436062 w 4171406"/>
                <a:gd name="connsiteY16" fmla="*/ 2030730 h 2553244"/>
                <a:gd name="connsiteX17" fmla="*/ 1698171 w 4171406"/>
                <a:gd name="connsiteY17" fmla="*/ 2082981 h 2553244"/>
                <a:gd name="connsiteX18" fmla="*/ 2481943 w 4171406"/>
                <a:gd name="connsiteY18" fmla="*/ 2187484 h 2553244"/>
                <a:gd name="connsiteX19" fmla="*/ 2978331 w 4171406"/>
                <a:gd name="connsiteY19" fmla="*/ 2274570 h 2553244"/>
                <a:gd name="connsiteX20" fmla="*/ 4171406 w 4171406"/>
                <a:gd name="connsiteY20" fmla="*/ 2492284 h 2553244"/>
                <a:gd name="connsiteX21" fmla="*/ 4171406 w 4171406"/>
                <a:gd name="connsiteY21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35131 w 4171406"/>
                <a:gd name="connsiteY4" fmla="*/ 191991 h 2553244"/>
                <a:gd name="connsiteX5" fmla="*/ 274683 w 4171406"/>
                <a:gd name="connsiteY5" fmla="*/ 0 h 2553244"/>
                <a:gd name="connsiteX6" fmla="*/ 320975 w 4171406"/>
                <a:gd name="connsiteY6" fmla="*/ 23353 h 2553244"/>
                <a:gd name="connsiteX7" fmla="*/ 354539 w 4171406"/>
                <a:gd name="connsiteY7" fmla="*/ 82282 h 2553244"/>
                <a:gd name="connsiteX8" fmla="*/ 395889 w 4171406"/>
                <a:gd name="connsiteY8" fmla="*/ 241171 h 2553244"/>
                <a:gd name="connsiteX9" fmla="*/ 539931 w 4171406"/>
                <a:gd name="connsiteY9" fmla="*/ 933450 h 2553244"/>
                <a:gd name="connsiteX10" fmla="*/ 740228 w 4171406"/>
                <a:gd name="connsiteY10" fmla="*/ 1586593 h 2553244"/>
                <a:gd name="connsiteX11" fmla="*/ 792480 w 4171406"/>
                <a:gd name="connsiteY11" fmla="*/ 1647553 h 2553244"/>
                <a:gd name="connsiteX12" fmla="*/ 905691 w 4171406"/>
                <a:gd name="connsiteY12" fmla="*/ 1725930 h 2553244"/>
                <a:gd name="connsiteX13" fmla="*/ 1018903 w 4171406"/>
                <a:gd name="connsiteY13" fmla="*/ 1734639 h 2553244"/>
                <a:gd name="connsiteX14" fmla="*/ 1140823 w 4171406"/>
                <a:gd name="connsiteY14" fmla="*/ 1865267 h 2553244"/>
                <a:gd name="connsiteX15" fmla="*/ 1271451 w 4171406"/>
                <a:gd name="connsiteY15" fmla="*/ 1995896 h 2553244"/>
                <a:gd name="connsiteX16" fmla="*/ 1436062 w 4171406"/>
                <a:gd name="connsiteY16" fmla="*/ 2030730 h 2553244"/>
                <a:gd name="connsiteX17" fmla="*/ 1698171 w 4171406"/>
                <a:gd name="connsiteY17" fmla="*/ 2082981 h 2553244"/>
                <a:gd name="connsiteX18" fmla="*/ 2481943 w 4171406"/>
                <a:gd name="connsiteY18" fmla="*/ 2187484 h 2553244"/>
                <a:gd name="connsiteX19" fmla="*/ 2978331 w 4171406"/>
                <a:gd name="connsiteY19" fmla="*/ 2274570 h 2553244"/>
                <a:gd name="connsiteX20" fmla="*/ 4171406 w 4171406"/>
                <a:gd name="connsiteY20" fmla="*/ 2492284 h 2553244"/>
                <a:gd name="connsiteX21" fmla="*/ 4171406 w 4171406"/>
                <a:gd name="connsiteY21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9556 w 4171406"/>
                <a:gd name="connsiteY4" fmla="*/ 26380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40228 w 4171406"/>
                <a:gd name="connsiteY11" fmla="*/ 1586593 h 2553244"/>
                <a:gd name="connsiteX12" fmla="*/ 792480 w 4171406"/>
                <a:gd name="connsiteY12" fmla="*/ 1647553 h 2553244"/>
                <a:gd name="connsiteX13" fmla="*/ 905691 w 4171406"/>
                <a:gd name="connsiteY13" fmla="*/ 17259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271451 w 4171406"/>
                <a:gd name="connsiteY16" fmla="*/ 1995896 h 2553244"/>
                <a:gd name="connsiteX17" fmla="*/ 1436062 w 4171406"/>
                <a:gd name="connsiteY17" fmla="*/ 2030730 h 2553244"/>
                <a:gd name="connsiteX18" fmla="*/ 1698171 w 4171406"/>
                <a:gd name="connsiteY18" fmla="*/ 2082981 h 2553244"/>
                <a:gd name="connsiteX19" fmla="*/ 2481943 w 4171406"/>
                <a:gd name="connsiteY19" fmla="*/ 2187484 h 2553244"/>
                <a:gd name="connsiteX20" fmla="*/ 2978331 w 4171406"/>
                <a:gd name="connsiteY20" fmla="*/ 2274570 h 2553244"/>
                <a:gd name="connsiteX21" fmla="*/ 4171406 w 4171406"/>
                <a:gd name="connsiteY21" fmla="*/ 2492284 h 2553244"/>
                <a:gd name="connsiteX22" fmla="*/ 4171406 w 4171406"/>
                <a:gd name="connsiteY22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03681 w 4171406"/>
                <a:gd name="connsiteY4" fmla="*/ 254277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40228 w 4171406"/>
                <a:gd name="connsiteY11" fmla="*/ 1586593 h 2553244"/>
                <a:gd name="connsiteX12" fmla="*/ 792480 w 4171406"/>
                <a:gd name="connsiteY12" fmla="*/ 1647553 h 2553244"/>
                <a:gd name="connsiteX13" fmla="*/ 905691 w 4171406"/>
                <a:gd name="connsiteY13" fmla="*/ 17259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271451 w 4171406"/>
                <a:gd name="connsiteY16" fmla="*/ 1995896 h 2553244"/>
                <a:gd name="connsiteX17" fmla="*/ 1436062 w 4171406"/>
                <a:gd name="connsiteY17" fmla="*/ 2030730 h 2553244"/>
                <a:gd name="connsiteX18" fmla="*/ 1698171 w 4171406"/>
                <a:gd name="connsiteY18" fmla="*/ 2082981 h 2553244"/>
                <a:gd name="connsiteX19" fmla="*/ 2481943 w 4171406"/>
                <a:gd name="connsiteY19" fmla="*/ 2187484 h 2553244"/>
                <a:gd name="connsiteX20" fmla="*/ 2978331 w 4171406"/>
                <a:gd name="connsiteY20" fmla="*/ 2274570 h 2553244"/>
                <a:gd name="connsiteX21" fmla="*/ 4171406 w 4171406"/>
                <a:gd name="connsiteY21" fmla="*/ 2492284 h 2553244"/>
                <a:gd name="connsiteX22" fmla="*/ 4171406 w 4171406"/>
                <a:gd name="connsiteY22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40228 w 4171406"/>
                <a:gd name="connsiteY11" fmla="*/ 1586593 h 2553244"/>
                <a:gd name="connsiteX12" fmla="*/ 792480 w 4171406"/>
                <a:gd name="connsiteY12" fmla="*/ 1647553 h 2553244"/>
                <a:gd name="connsiteX13" fmla="*/ 905691 w 4171406"/>
                <a:gd name="connsiteY13" fmla="*/ 17259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271451 w 4171406"/>
                <a:gd name="connsiteY16" fmla="*/ 1995896 h 2553244"/>
                <a:gd name="connsiteX17" fmla="*/ 1436062 w 4171406"/>
                <a:gd name="connsiteY17" fmla="*/ 2030730 h 2553244"/>
                <a:gd name="connsiteX18" fmla="*/ 1698171 w 4171406"/>
                <a:gd name="connsiteY18" fmla="*/ 2082981 h 2553244"/>
                <a:gd name="connsiteX19" fmla="*/ 2481943 w 4171406"/>
                <a:gd name="connsiteY19" fmla="*/ 2187484 h 2553244"/>
                <a:gd name="connsiteX20" fmla="*/ 2978331 w 4171406"/>
                <a:gd name="connsiteY20" fmla="*/ 2274570 h 2553244"/>
                <a:gd name="connsiteX21" fmla="*/ 4171406 w 4171406"/>
                <a:gd name="connsiteY21" fmla="*/ 2492284 h 2553244"/>
                <a:gd name="connsiteX22" fmla="*/ 4171406 w 4171406"/>
                <a:gd name="connsiteY22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52928 w 4171406"/>
                <a:gd name="connsiteY11" fmla="*/ 1586593 h 2553244"/>
                <a:gd name="connsiteX12" fmla="*/ 792480 w 4171406"/>
                <a:gd name="connsiteY12" fmla="*/ 1647553 h 2553244"/>
                <a:gd name="connsiteX13" fmla="*/ 905691 w 4171406"/>
                <a:gd name="connsiteY13" fmla="*/ 17259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271451 w 4171406"/>
                <a:gd name="connsiteY16" fmla="*/ 1995896 h 2553244"/>
                <a:gd name="connsiteX17" fmla="*/ 1436062 w 4171406"/>
                <a:gd name="connsiteY17" fmla="*/ 2030730 h 2553244"/>
                <a:gd name="connsiteX18" fmla="*/ 1698171 w 4171406"/>
                <a:gd name="connsiteY18" fmla="*/ 2082981 h 2553244"/>
                <a:gd name="connsiteX19" fmla="*/ 2481943 w 4171406"/>
                <a:gd name="connsiteY19" fmla="*/ 2187484 h 2553244"/>
                <a:gd name="connsiteX20" fmla="*/ 2978331 w 4171406"/>
                <a:gd name="connsiteY20" fmla="*/ 2274570 h 2553244"/>
                <a:gd name="connsiteX21" fmla="*/ 4171406 w 4171406"/>
                <a:gd name="connsiteY21" fmla="*/ 2492284 h 2553244"/>
                <a:gd name="connsiteX22" fmla="*/ 4171406 w 4171406"/>
                <a:gd name="connsiteY22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52928 w 4171406"/>
                <a:gd name="connsiteY11" fmla="*/ 1586593 h 2553244"/>
                <a:gd name="connsiteX12" fmla="*/ 792480 w 4171406"/>
                <a:gd name="connsiteY12" fmla="*/ 1647553 h 2553244"/>
                <a:gd name="connsiteX13" fmla="*/ 905691 w 4171406"/>
                <a:gd name="connsiteY13" fmla="*/ 17259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271451 w 4171406"/>
                <a:gd name="connsiteY16" fmla="*/ 1995896 h 2553244"/>
                <a:gd name="connsiteX17" fmla="*/ 1436062 w 4171406"/>
                <a:gd name="connsiteY17" fmla="*/ 2030730 h 2553244"/>
                <a:gd name="connsiteX18" fmla="*/ 1698171 w 4171406"/>
                <a:gd name="connsiteY18" fmla="*/ 2082981 h 2553244"/>
                <a:gd name="connsiteX19" fmla="*/ 2481943 w 4171406"/>
                <a:gd name="connsiteY19" fmla="*/ 2187484 h 2553244"/>
                <a:gd name="connsiteX20" fmla="*/ 2978331 w 4171406"/>
                <a:gd name="connsiteY20" fmla="*/ 2274570 h 2553244"/>
                <a:gd name="connsiteX21" fmla="*/ 4171406 w 4171406"/>
                <a:gd name="connsiteY21" fmla="*/ 2492284 h 2553244"/>
                <a:gd name="connsiteX22" fmla="*/ 4171406 w 4171406"/>
                <a:gd name="connsiteY22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52928 w 4171406"/>
                <a:gd name="connsiteY11" fmla="*/ 1586593 h 2553244"/>
                <a:gd name="connsiteX12" fmla="*/ 802005 w 4171406"/>
                <a:gd name="connsiteY12" fmla="*/ 1641203 h 2553244"/>
                <a:gd name="connsiteX13" fmla="*/ 905691 w 4171406"/>
                <a:gd name="connsiteY13" fmla="*/ 17259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271451 w 4171406"/>
                <a:gd name="connsiteY16" fmla="*/ 1995896 h 2553244"/>
                <a:gd name="connsiteX17" fmla="*/ 1436062 w 4171406"/>
                <a:gd name="connsiteY17" fmla="*/ 2030730 h 2553244"/>
                <a:gd name="connsiteX18" fmla="*/ 1698171 w 4171406"/>
                <a:gd name="connsiteY18" fmla="*/ 2082981 h 2553244"/>
                <a:gd name="connsiteX19" fmla="*/ 2481943 w 4171406"/>
                <a:gd name="connsiteY19" fmla="*/ 2187484 h 2553244"/>
                <a:gd name="connsiteX20" fmla="*/ 2978331 w 4171406"/>
                <a:gd name="connsiteY20" fmla="*/ 2274570 h 2553244"/>
                <a:gd name="connsiteX21" fmla="*/ 4171406 w 4171406"/>
                <a:gd name="connsiteY21" fmla="*/ 2492284 h 2553244"/>
                <a:gd name="connsiteX22" fmla="*/ 4171406 w 4171406"/>
                <a:gd name="connsiteY22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52928 w 4171406"/>
                <a:gd name="connsiteY11" fmla="*/ 1586593 h 2553244"/>
                <a:gd name="connsiteX12" fmla="*/ 802005 w 4171406"/>
                <a:gd name="connsiteY12" fmla="*/ 1641203 h 2553244"/>
                <a:gd name="connsiteX13" fmla="*/ 908866 w 4171406"/>
                <a:gd name="connsiteY13" fmla="*/ 17132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271451 w 4171406"/>
                <a:gd name="connsiteY16" fmla="*/ 1995896 h 2553244"/>
                <a:gd name="connsiteX17" fmla="*/ 1436062 w 4171406"/>
                <a:gd name="connsiteY17" fmla="*/ 2030730 h 2553244"/>
                <a:gd name="connsiteX18" fmla="*/ 1698171 w 4171406"/>
                <a:gd name="connsiteY18" fmla="*/ 2082981 h 2553244"/>
                <a:gd name="connsiteX19" fmla="*/ 2481943 w 4171406"/>
                <a:gd name="connsiteY19" fmla="*/ 2187484 h 2553244"/>
                <a:gd name="connsiteX20" fmla="*/ 2978331 w 4171406"/>
                <a:gd name="connsiteY20" fmla="*/ 2274570 h 2553244"/>
                <a:gd name="connsiteX21" fmla="*/ 4171406 w 4171406"/>
                <a:gd name="connsiteY21" fmla="*/ 2492284 h 2553244"/>
                <a:gd name="connsiteX22" fmla="*/ 4171406 w 4171406"/>
                <a:gd name="connsiteY22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52928 w 4171406"/>
                <a:gd name="connsiteY11" fmla="*/ 1586593 h 2553244"/>
                <a:gd name="connsiteX12" fmla="*/ 802005 w 4171406"/>
                <a:gd name="connsiteY12" fmla="*/ 1641203 h 2553244"/>
                <a:gd name="connsiteX13" fmla="*/ 908866 w 4171406"/>
                <a:gd name="connsiteY13" fmla="*/ 17132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271451 w 4171406"/>
                <a:gd name="connsiteY16" fmla="*/ 1995896 h 2553244"/>
                <a:gd name="connsiteX17" fmla="*/ 1436062 w 4171406"/>
                <a:gd name="connsiteY17" fmla="*/ 2030730 h 2553244"/>
                <a:gd name="connsiteX18" fmla="*/ 1698171 w 4171406"/>
                <a:gd name="connsiteY18" fmla="*/ 2082981 h 2553244"/>
                <a:gd name="connsiteX19" fmla="*/ 2481943 w 4171406"/>
                <a:gd name="connsiteY19" fmla="*/ 2187484 h 2553244"/>
                <a:gd name="connsiteX20" fmla="*/ 2978331 w 4171406"/>
                <a:gd name="connsiteY20" fmla="*/ 2274570 h 2553244"/>
                <a:gd name="connsiteX21" fmla="*/ 4171406 w 4171406"/>
                <a:gd name="connsiteY21" fmla="*/ 2492284 h 2553244"/>
                <a:gd name="connsiteX22" fmla="*/ 4171406 w 4171406"/>
                <a:gd name="connsiteY22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52928 w 4171406"/>
                <a:gd name="connsiteY11" fmla="*/ 1586593 h 2553244"/>
                <a:gd name="connsiteX12" fmla="*/ 802005 w 4171406"/>
                <a:gd name="connsiteY12" fmla="*/ 1641203 h 2553244"/>
                <a:gd name="connsiteX13" fmla="*/ 908866 w 4171406"/>
                <a:gd name="connsiteY13" fmla="*/ 17132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178406 w 4171406"/>
                <a:gd name="connsiteY16" fmla="*/ 1895752 h 2553244"/>
                <a:gd name="connsiteX17" fmla="*/ 1271451 w 4171406"/>
                <a:gd name="connsiteY17" fmla="*/ 1995896 h 2553244"/>
                <a:gd name="connsiteX18" fmla="*/ 1436062 w 4171406"/>
                <a:gd name="connsiteY18" fmla="*/ 2030730 h 2553244"/>
                <a:gd name="connsiteX19" fmla="*/ 1698171 w 4171406"/>
                <a:gd name="connsiteY19" fmla="*/ 2082981 h 2553244"/>
                <a:gd name="connsiteX20" fmla="*/ 2481943 w 4171406"/>
                <a:gd name="connsiteY20" fmla="*/ 2187484 h 2553244"/>
                <a:gd name="connsiteX21" fmla="*/ 2978331 w 4171406"/>
                <a:gd name="connsiteY21" fmla="*/ 2274570 h 2553244"/>
                <a:gd name="connsiteX22" fmla="*/ 4171406 w 4171406"/>
                <a:gd name="connsiteY22" fmla="*/ 2492284 h 2553244"/>
                <a:gd name="connsiteX23" fmla="*/ 4171406 w 4171406"/>
                <a:gd name="connsiteY23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52928 w 4171406"/>
                <a:gd name="connsiteY11" fmla="*/ 1586593 h 2553244"/>
                <a:gd name="connsiteX12" fmla="*/ 802005 w 4171406"/>
                <a:gd name="connsiteY12" fmla="*/ 1641203 h 2553244"/>
                <a:gd name="connsiteX13" fmla="*/ 908866 w 4171406"/>
                <a:gd name="connsiteY13" fmla="*/ 17132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168881 w 4171406"/>
                <a:gd name="connsiteY16" fmla="*/ 1908452 h 2553244"/>
                <a:gd name="connsiteX17" fmla="*/ 1271451 w 4171406"/>
                <a:gd name="connsiteY17" fmla="*/ 1995896 h 2553244"/>
                <a:gd name="connsiteX18" fmla="*/ 1436062 w 4171406"/>
                <a:gd name="connsiteY18" fmla="*/ 2030730 h 2553244"/>
                <a:gd name="connsiteX19" fmla="*/ 1698171 w 4171406"/>
                <a:gd name="connsiteY19" fmla="*/ 2082981 h 2553244"/>
                <a:gd name="connsiteX20" fmla="*/ 2481943 w 4171406"/>
                <a:gd name="connsiteY20" fmla="*/ 2187484 h 2553244"/>
                <a:gd name="connsiteX21" fmla="*/ 2978331 w 4171406"/>
                <a:gd name="connsiteY21" fmla="*/ 2274570 h 2553244"/>
                <a:gd name="connsiteX22" fmla="*/ 4171406 w 4171406"/>
                <a:gd name="connsiteY22" fmla="*/ 2492284 h 2553244"/>
                <a:gd name="connsiteX23" fmla="*/ 4171406 w 4171406"/>
                <a:gd name="connsiteY23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52928 w 4171406"/>
                <a:gd name="connsiteY11" fmla="*/ 1586593 h 2553244"/>
                <a:gd name="connsiteX12" fmla="*/ 802005 w 4171406"/>
                <a:gd name="connsiteY12" fmla="*/ 1641203 h 2553244"/>
                <a:gd name="connsiteX13" fmla="*/ 908866 w 4171406"/>
                <a:gd name="connsiteY13" fmla="*/ 17132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168881 w 4171406"/>
                <a:gd name="connsiteY16" fmla="*/ 1908452 h 2553244"/>
                <a:gd name="connsiteX17" fmla="*/ 1271451 w 4171406"/>
                <a:gd name="connsiteY17" fmla="*/ 1995896 h 2553244"/>
                <a:gd name="connsiteX18" fmla="*/ 1407487 w 4171406"/>
                <a:gd name="connsiteY18" fmla="*/ 2043430 h 2553244"/>
                <a:gd name="connsiteX19" fmla="*/ 1698171 w 4171406"/>
                <a:gd name="connsiteY19" fmla="*/ 2082981 h 2553244"/>
                <a:gd name="connsiteX20" fmla="*/ 2481943 w 4171406"/>
                <a:gd name="connsiteY20" fmla="*/ 2187484 h 2553244"/>
                <a:gd name="connsiteX21" fmla="*/ 2978331 w 4171406"/>
                <a:gd name="connsiteY21" fmla="*/ 2274570 h 2553244"/>
                <a:gd name="connsiteX22" fmla="*/ 4171406 w 4171406"/>
                <a:gd name="connsiteY22" fmla="*/ 2492284 h 2553244"/>
                <a:gd name="connsiteX23" fmla="*/ 4171406 w 4171406"/>
                <a:gd name="connsiteY23" fmla="*/ 2492284 h 2553244"/>
                <a:gd name="connsiteX0" fmla="*/ 0 w 4171406"/>
                <a:gd name="connsiteY0" fmla="*/ 2553244 h 2553244"/>
                <a:gd name="connsiteX1" fmla="*/ 69668 w 4171406"/>
                <a:gd name="connsiteY1" fmla="*/ 2309404 h 2553244"/>
                <a:gd name="connsiteX2" fmla="*/ 104503 w 4171406"/>
                <a:gd name="connsiteY2" fmla="*/ 1847850 h 2553244"/>
                <a:gd name="connsiteX3" fmla="*/ 204288 w 4171406"/>
                <a:gd name="connsiteY3" fmla="*/ 387985 h 2553244"/>
                <a:gd name="connsiteX4" fmla="*/ 213206 w 4171406"/>
                <a:gd name="connsiteY4" fmla="*/ 257452 h 2553244"/>
                <a:gd name="connsiteX5" fmla="*/ 235131 w 4171406"/>
                <a:gd name="connsiteY5" fmla="*/ 191991 h 2553244"/>
                <a:gd name="connsiteX6" fmla="*/ 274683 w 4171406"/>
                <a:gd name="connsiteY6" fmla="*/ 0 h 2553244"/>
                <a:gd name="connsiteX7" fmla="*/ 320975 w 4171406"/>
                <a:gd name="connsiteY7" fmla="*/ 23353 h 2553244"/>
                <a:gd name="connsiteX8" fmla="*/ 354539 w 4171406"/>
                <a:gd name="connsiteY8" fmla="*/ 82282 h 2553244"/>
                <a:gd name="connsiteX9" fmla="*/ 395889 w 4171406"/>
                <a:gd name="connsiteY9" fmla="*/ 241171 h 2553244"/>
                <a:gd name="connsiteX10" fmla="*/ 539931 w 4171406"/>
                <a:gd name="connsiteY10" fmla="*/ 933450 h 2553244"/>
                <a:gd name="connsiteX11" fmla="*/ 752928 w 4171406"/>
                <a:gd name="connsiteY11" fmla="*/ 1586593 h 2553244"/>
                <a:gd name="connsiteX12" fmla="*/ 802005 w 4171406"/>
                <a:gd name="connsiteY12" fmla="*/ 1641203 h 2553244"/>
                <a:gd name="connsiteX13" fmla="*/ 908866 w 4171406"/>
                <a:gd name="connsiteY13" fmla="*/ 1713230 h 2553244"/>
                <a:gd name="connsiteX14" fmla="*/ 1018903 w 4171406"/>
                <a:gd name="connsiteY14" fmla="*/ 1734639 h 2553244"/>
                <a:gd name="connsiteX15" fmla="*/ 1140823 w 4171406"/>
                <a:gd name="connsiteY15" fmla="*/ 1865267 h 2553244"/>
                <a:gd name="connsiteX16" fmla="*/ 1168881 w 4171406"/>
                <a:gd name="connsiteY16" fmla="*/ 1908452 h 2553244"/>
                <a:gd name="connsiteX17" fmla="*/ 1271451 w 4171406"/>
                <a:gd name="connsiteY17" fmla="*/ 1995896 h 2553244"/>
                <a:gd name="connsiteX18" fmla="*/ 1407487 w 4171406"/>
                <a:gd name="connsiteY18" fmla="*/ 2043430 h 2553244"/>
                <a:gd name="connsiteX19" fmla="*/ 1698171 w 4171406"/>
                <a:gd name="connsiteY19" fmla="*/ 2082981 h 2553244"/>
                <a:gd name="connsiteX20" fmla="*/ 2481943 w 4171406"/>
                <a:gd name="connsiteY20" fmla="*/ 2187484 h 2553244"/>
                <a:gd name="connsiteX21" fmla="*/ 2978331 w 4171406"/>
                <a:gd name="connsiteY21" fmla="*/ 2274570 h 2553244"/>
                <a:gd name="connsiteX22" fmla="*/ 4171406 w 4171406"/>
                <a:gd name="connsiteY22" fmla="*/ 2492284 h 2553244"/>
                <a:gd name="connsiteX23" fmla="*/ 4171406 w 4171406"/>
                <a:gd name="connsiteY23" fmla="*/ 2492284 h 2553244"/>
                <a:gd name="connsiteX0" fmla="*/ 0 w 4168231"/>
                <a:gd name="connsiteY0" fmla="*/ 2565944 h 2565944"/>
                <a:gd name="connsiteX1" fmla="*/ 66493 w 4168231"/>
                <a:gd name="connsiteY1" fmla="*/ 2309404 h 2565944"/>
                <a:gd name="connsiteX2" fmla="*/ 101328 w 4168231"/>
                <a:gd name="connsiteY2" fmla="*/ 1847850 h 2565944"/>
                <a:gd name="connsiteX3" fmla="*/ 201113 w 4168231"/>
                <a:gd name="connsiteY3" fmla="*/ 387985 h 2565944"/>
                <a:gd name="connsiteX4" fmla="*/ 210031 w 4168231"/>
                <a:gd name="connsiteY4" fmla="*/ 257452 h 2565944"/>
                <a:gd name="connsiteX5" fmla="*/ 231956 w 4168231"/>
                <a:gd name="connsiteY5" fmla="*/ 191991 h 2565944"/>
                <a:gd name="connsiteX6" fmla="*/ 271508 w 4168231"/>
                <a:gd name="connsiteY6" fmla="*/ 0 h 2565944"/>
                <a:gd name="connsiteX7" fmla="*/ 317800 w 4168231"/>
                <a:gd name="connsiteY7" fmla="*/ 23353 h 2565944"/>
                <a:gd name="connsiteX8" fmla="*/ 351364 w 4168231"/>
                <a:gd name="connsiteY8" fmla="*/ 82282 h 2565944"/>
                <a:gd name="connsiteX9" fmla="*/ 392714 w 4168231"/>
                <a:gd name="connsiteY9" fmla="*/ 241171 h 2565944"/>
                <a:gd name="connsiteX10" fmla="*/ 536756 w 4168231"/>
                <a:gd name="connsiteY10" fmla="*/ 933450 h 2565944"/>
                <a:gd name="connsiteX11" fmla="*/ 749753 w 4168231"/>
                <a:gd name="connsiteY11" fmla="*/ 1586593 h 2565944"/>
                <a:gd name="connsiteX12" fmla="*/ 798830 w 4168231"/>
                <a:gd name="connsiteY12" fmla="*/ 1641203 h 2565944"/>
                <a:gd name="connsiteX13" fmla="*/ 905691 w 4168231"/>
                <a:gd name="connsiteY13" fmla="*/ 1713230 h 2565944"/>
                <a:gd name="connsiteX14" fmla="*/ 1015728 w 4168231"/>
                <a:gd name="connsiteY14" fmla="*/ 1734639 h 2565944"/>
                <a:gd name="connsiteX15" fmla="*/ 1137648 w 4168231"/>
                <a:gd name="connsiteY15" fmla="*/ 1865267 h 2565944"/>
                <a:gd name="connsiteX16" fmla="*/ 1165706 w 4168231"/>
                <a:gd name="connsiteY16" fmla="*/ 1908452 h 2565944"/>
                <a:gd name="connsiteX17" fmla="*/ 1268276 w 4168231"/>
                <a:gd name="connsiteY17" fmla="*/ 1995896 h 2565944"/>
                <a:gd name="connsiteX18" fmla="*/ 1404312 w 4168231"/>
                <a:gd name="connsiteY18" fmla="*/ 2043430 h 2565944"/>
                <a:gd name="connsiteX19" fmla="*/ 1694996 w 4168231"/>
                <a:gd name="connsiteY19" fmla="*/ 2082981 h 2565944"/>
                <a:gd name="connsiteX20" fmla="*/ 2478768 w 4168231"/>
                <a:gd name="connsiteY20" fmla="*/ 2187484 h 2565944"/>
                <a:gd name="connsiteX21" fmla="*/ 2975156 w 4168231"/>
                <a:gd name="connsiteY21" fmla="*/ 2274570 h 2565944"/>
                <a:gd name="connsiteX22" fmla="*/ 4168231 w 4168231"/>
                <a:gd name="connsiteY22" fmla="*/ 2492284 h 2565944"/>
                <a:gd name="connsiteX23" fmla="*/ 4168231 w 4168231"/>
                <a:gd name="connsiteY23" fmla="*/ 2492284 h 2565944"/>
                <a:gd name="connsiteX0" fmla="*/ 0 w 4158706"/>
                <a:gd name="connsiteY0" fmla="*/ 2565944 h 2565944"/>
                <a:gd name="connsiteX1" fmla="*/ 56968 w 4158706"/>
                <a:gd name="connsiteY1" fmla="*/ 2309404 h 2565944"/>
                <a:gd name="connsiteX2" fmla="*/ 91803 w 4158706"/>
                <a:gd name="connsiteY2" fmla="*/ 1847850 h 2565944"/>
                <a:gd name="connsiteX3" fmla="*/ 191588 w 4158706"/>
                <a:gd name="connsiteY3" fmla="*/ 387985 h 2565944"/>
                <a:gd name="connsiteX4" fmla="*/ 200506 w 4158706"/>
                <a:gd name="connsiteY4" fmla="*/ 257452 h 2565944"/>
                <a:gd name="connsiteX5" fmla="*/ 222431 w 4158706"/>
                <a:gd name="connsiteY5" fmla="*/ 191991 h 2565944"/>
                <a:gd name="connsiteX6" fmla="*/ 261983 w 4158706"/>
                <a:gd name="connsiteY6" fmla="*/ 0 h 2565944"/>
                <a:gd name="connsiteX7" fmla="*/ 308275 w 4158706"/>
                <a:gd name="connsiteY7" fmla="*/ 23353 h 2565944"/>
                <a:gd name="connsiteX8" fmla="*/ 341839 w 4158706"/>
                <a:gd name="connsiteY8" fmla="*/ 82282 h 2565944"/>
                <a:gd name="connsiteX9" fmla="*/ 383189 w 4158706"/>
                <a:gd name="connsiteY9" fmla="*/ 241171 h 2565944"/>
                <a:gd name="connsiteX10" fmla="*/ 527231 w 4158706"/>
                <a:gd name="connsiteY10" fmla="*/ 933450 h 2565944"/>
                <a:gd name="connsiteX11" fmla="*/ 740228 w 4158706"/>
                <a:gd name="connsiteY11" fmla="*/ 1586593 h 2565944"/>
                <a:gd name="connsiteX12" fmla="*/ 789305 w 4158706"/>
                <a:gd name="connsiteY12" fmla="*/ 1641203 h 2565944"/>
                <a:gd name="connsiteX13" fmla="*/ 896166 w 4158706"/>
                <a:gd name="connsiteY13" fmla="*/ 1713230 h 2565944"/>
                <a:gd name="connsiteX14" fmla="*/ 1006203 w 4158706"/>
                <a:gd name="connsiteY14" fmla="*/ 1734639 h 2565944"/>
                <a:gd name="connsiteX15" fmla="*/ 1128123 w 4158706"/>
                <a:gd name="connsiteY15" fmla="*/ 1865267 h 2565944"/>
                <a:gd name="connsiteX16" fmla="*/ 1156181 w 4158706"/>
                <a:gd name="connsiteY16" fmla="*/ 1908452 h 2565944"/>
                <a:gd name="connsiteX17" fmla="*/ 1258751 w 4158706"/>
                <a:gd name="connsiteY17" fmla="*/ 1995896 h 2565944"/>
                <a:gd name="connsiteX18" fmla="*/ 1394787 w 4158706"/>
                <a:gd name="connsiteY18" fmla="*/ 2043430 h 2565944"/>
                <a:gd name="connsiteX19" fmla="*/ 1685471 w 4158706"/>
                <a:gd name="connsiteY19" fmla="*/ 2082981 h 2565944"/>
                <a:gd name="connsiteX20" fmla="*/ 2469243 w 4158706"/>
                <a:gd name="connsiteY20" fmla="*/ 2187484 h 2565944"/>
                <a:gd name="connsiteX21" fmla="*/ 2965631 w 4158706"/>
                <a:gd name="connsiteY21" fmla="*/ 2274570 h 2565944"/>
                <a:gd name="connsiteX22" fmla="*/ 4158706 w 4158706"/>
                <a:gd name="connsiteY22" fmla="*/ 2492284 h 2565944"/>
                <a:gd name="connsiteX23" fmla="*/ 4158706 w 4158706"/>
                <a:gd name="connsiteY23" fmla="*/ 2492284 h 256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58706" h="2565944">
                  <a:moveTo>
                    <a:pt x="0" y="2565944"/>
                  </a:moveTo>
                  <a:lnTo>
                    <a:pt x="56968" y="2309404"/>
                  </a:lnTo>
                  <a:lnTo>
                    <a:pt x="91803" y="1847850"/>
                  </a:lnTo>
                  <a:lnTo>
                    <a:pt x="191588" y="387985"/>
                  </a:lnTo>
                  <a:cubicBezTo>
                    <a:pt x="191386" y="343416"/>
                    <a:pt x="200708" y="302021"/>
                    <a:pt x="200506" y="257452"/>
                  </a:cubicBezTo>
                  <a:lnTo>
                    <a:pt x="222431" y="191991"/>
                  </a:lnTo>
                  <a:lnTo>
                    <a:pt x="261983" y="0"/>
                  </a:lnTo>
                  <a:lnTo>
                    <a:pt x="308275" y="23353"/>
                  </a:lnTo>
                  <a:lnTo>
                    <a:pt x="341839" y="82282"/>
                  </a:lnTo>
                  <a:lnTo>
                    <a:pt x="383189" y="241171"/>
                  </a:lnTo>
                  <a:lnTo>
                    <a:pt x="527231" y="933450"/>
                  </a:lnTo>
                  <a:cubicBezTo>
                    <a:pt x="598230" y="1151164"/>
                    <a:pt x="656529" y="1372054"/>
                    <a:pt x="740228" y="1586593"/>
                  </a:cubicBezTo>
                  <a:lnTo>
                    <a:pt x="789305" y="1641203"/>
                  </a:lnTo>
                  <a:cubicBezTo>
                    <a:pt x="824925" y="1665212"/>
                    <a:pt x="847846" y="1695571"/>
                    <a:pt x="896166" y="1713230"/>
                  </a:cubicBezTo>
                  <a:lnTo>
                    <a:pt x="1006203" y="1734639"/>
                  </a:lnTo>
                  <a:lnTo>
                    <a:pt x="1128123" y="1865267"/>
                  </a:lnTo>
                  <a:lnTo>
                    <a:pt x="1156181" y="1908452"/>
                  </a:lnTo>
                  <a:lnTo>
                    <a:pt x="1258751" y="1995896"/>
                  </a:lnTo>
                  <a:cubicBezTo>
                    <a:pt x="1304096" y="2011741"/>
                    <a:pt x="1330392" y="2033935"/>
                    <a:pt x="1394787" y="2043430"/>
                  </a:cubicBezTo>
                  <a:lnTo>
                    <a:pt x="1685471" y="2082981"/>
                  </a:lnTo>
                  <a:lnTo>
                    <a:pt x="2469243" y="2187484"/>
                  </a:lnTo>
                  <a:lnTo>
                    <a:pt x="2965631" y="2274570"/>
                  </a:lnTo>
                  <a:lnTo>
                    <a:pt x="4158706" y="2492284"/>
                  </a:lnTo>
                  <a:lnTo>
                    <a:pt x="4158706" y="249228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58" y="137040"/>
            <a:ext cx="6390449" cy="896419"/>
          </a:xfrm>
        </p:spPr>
        <p:txBody>
          <a:bodyPr/>
          <a:lstStyle/>
          <a:p>
            <a:pPr algn="ctr"/>
            <a:r>
              <a:rPr lang="en-US" dirty="0"/>
              <a:t>Green vs Gray</a:t>
            </a:r>
            <a:br>
              <a:rPr lang="en-US" sz="1500" dirty="0"/>
            </a:br>
            <a:endParaRPr lang="en-US" dirty="0"/>
          </a:p>
        </p:txBody>
      </p:sp>
      <p:cxnSp>
        <p:nvCxnSpPr>
          <p:cNvPr id="5" name="Shape 68"/>
          <p:cNvCxnSpPr/>
          <p:nvPr/>
        </p:nvCxnSpPr>
        <p:spPr>
          <a:xfrm flipH="1">
            <a:off x="3269853" y="1307751"/>
            <a:ext cx="1311292" cy="32109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6" name="Shape 7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140" y="866600"/>
            <a:ext cx="1564613" cy="112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6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19" y="1468296"/>
            <a:ext cx="1709778" cy="12651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hape 66"/>
          <p:cNvCxnSpPr/>
          <p:nvPr/>
        </p:nvCxnSpPr>
        <p:spPr>
          <a:xfrm>
            <a:off x="2480104" y="2733402"/>
            <a:ext cx="732253" cy="430422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60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 of  Gage height, 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0" y="976708"/>
            <a:ext cx="5972086" cy="39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165" y="642938"/>
            <a:ext cx="2720837" cy="182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05" y="811104"/>
            <a:ext cx="2459935" cy="1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1408874" y="2443805"/>
            <a:ext cx="655982" cy="778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3503543" y="1553935"/>
            <a:ext cx="633620" cy="229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statecollegepa.us/images/pages/N2502/Rain%20Gardens%20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82" y="642938"/>
            <a:ext cx="2893219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xx.fbcdn.net/hphotos-xft1/v/t1.0-9/11692508_697543167018979_9045529044005710587_n.jpg?oh=5e36443ac4602e6c2019fc44f06bfba4&amp;oe=56A35BF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758" y="661727"/>
            <a:ext cx="2470667" cy="37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505190" y="2202430"/>
            <a:ext cx="328808" cy="296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23979" y="2497563"/>
            <a:ext cx="328808" cy="835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631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prairierivers.org/wp-content/uploads/2012/08/oct-14-download-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88" y="1046734"/>
            <a:ext cx="5143501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26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49" y="919949"/>
            <a:ext cx="4372503" cy="673387"/>
          </a:xfrm>
        </p:spPr>
        <p:txBody>
          <a:bodyPr/>
          <a:lstStyle/>
          <a:p>
            <a:r>
              <a:rPr lang="en-US" dirty="0"/>
              <a:t>A  model rain garden</a:t>
            </a:r>
          </a:p>
        </p:txBody>
      </p:sp>
      <p:pic>
        <p:nvPicPr>
          <p:cNvPr id="1026" name="Picture 2" descr="http://renourishment.files.wordpress.com/2012/02/rain_illustr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11" y="1447162"/>
            <a:ext cx="6163283" cy="24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ovazem.info/wp-content/uploads/2013/03/Roo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304" y="1129966"/>
            <a:ext cx="4462391" cy="282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677395" y="1202138"/>
            <a:ext cx="1926752" cy="993957"/>
            <a:chOff x="5013591" y="994133"/>
            <a:chExt cx="3425336" cy="1767035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5867400" y="1658432"/>
              <a:ext cx="1143000" cy="108476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391150" y="1649448"/>
              <a:ext cx="1143000" cy="108476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10603" y="1652578"/>
              <a:ext cx="1143000" cy="108476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724650" y="1676400"/>
              <a:ext cx="1143000" cy="108476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924327" y="994133"/>
              <a:ext cx="2514600" cy="595262"/>
            </a:xfrm>
            <a:prstGeom prst="rect">
              <a:avLst/>
            </a:prstGeom>
            <a:solidFill>
              <a:srgbClr val="FFC000">
                <a:alpha val="8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88" dirty="0"/>
                <a:t>Keep it in full sun! (or in well draining soils)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200900" y="1642133"/>
              <a:ext cx="1143000" cy="108476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013591" y="1652578"/>
              <a:ext cx="1143000" cy="108476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800601" y="3529330"/>
            <a:ext cx="176705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Keep it 10’ from foundation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2499" y="1203694"/>
            <a:ext cx="134740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And use native plants!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311703" y="2167582"/>
            <a:ext cx="643836" cy="1246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water.epa.gov/infrastructure/greeninfrastructure/images/gi_raingarde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037" y="1165685"/>
            <a:ext cx="4498382" cy="33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2059" y="683316"/>
            <a:ext cx="3131641" cy="213585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88" dirty="0"/>
              <a:t>Rain Gardens are designed to capture and clean stormwater!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880" y="3516469"/>
            <a:ext cx="942975" cy="36295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629150" y="2743200"/>
            <a:ext cx="728663" cy="3429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00413" y="2614613"/>
            <a:ext cx="11430" cy="45776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37463" y="2986088"/>
            <a:ext cx="106689" cy="543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42749" y="3861677"/>
            <a:ext cx="437250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Avoid putting your rain garden in the “soggy bottom” areas of your yard (that spot that’s always wet)…</a:t>
            </a:r>
          </a:p>
        </p:txBody>
      </p:sp>
    </p:spTree>
    <p:extLst>
      <p:ext uri="{BB962C8B-B14F-4D97-AF65-F5344CB8AC3E}">
        <p14:creationId xmlns:p14="http://schemas.microsoft.com/office/powerpoint/2010/main" val="10597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1198 0.096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483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5" grpId="0"/>
      <p:bldP spid="25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ontgomerycountymd.gov/DEP/Resources/Images/water/Outreach/rainscape_a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653" y="1083463"/>
            <a:ext cx="3094696" cy="29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2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50"/>
          <p:cNvSpPr txBox="1">
            <a:spLocks/>
          </p:cNvSpPr>
          <p:nvPr/>
        </p:nvSpPr>
        <p:spPr>
          <a:xfrm>
            <a:off x="932764" y="221251"/>
            <a:ext cx="4888112" cy="480209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400" dirty="0"/>
              <a:t>Quizbowl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112940"/>
            <a:ext cx="5143500" cy="34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112942"/>
            <a:ext cx="5143500" cy="344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8589" y="1134172"/>
            <a:ext cx="3556238" cy="826220"/>
          </a:xfr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Why does Plaster Creek turn brown after it rains? Why does the Rogue River turn less brown than Plaster Creek after a rain storm? </a:t>
            </a:r>
          </a:p>
        </p:txBody>
      </p:sp>
    </p:spTree>
    <p:extLst>
      <p:ext uri="{BB962C8B-B14F-4D97-AF65-F5344CB8AC3E}">
        <p14:creationId xmlns:p14="http://schemas.microsoft.com/office/powerpoint/2010/main" val="11098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ityofgriffin.com/portals/1/documents/public%20works/Stormwater/images/What%20is%20Stormwa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381" y="872014"/>
            <a:ext cx="4286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8156" y="1136714"/>
            <a:ext cx="2077974" cy="1481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6660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ellington Reservoir| Lorain County, Ohi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262" y="632650"/>
            <a:ext cx="5157216" cy="38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ityofgriffin.com/portals/1/documents/public%20works/Stormwater/images/What%20is%20Stormwate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26" y="642937"/>
            <a:ext cx="3520345" cy="2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cityofgriffin.com/portals/1/documents/public%20works/Stormwater/images/What%20is%20Stormwa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381" y="872014"/>
            <a:ext cx="4286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7584" y="2570036"/>
            <a:ext cx="4156043" cy="15636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7" name="TextBox 6"/>
          <p:cNvSpPr txBox="1"/>
          <p:nvPr/>
        </p:nvSpPr>
        <p:spPr>
          <a:xfrm>
            <a:off x="5567613" y="2736432"/>
            <a:ext cx="8582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About 50% of the watershed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383627" y="3024973"/>
            <a:ext cx="183986" cy="99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7509" y="1173881"/>
            <a:ext cx="2976950" cy="1926060"/>
          </a:xfrm>
        </p:spPr>
        <p:txBody>
          <a:bodyPr>
            <a:noAutofit/>
          </a:bodyPr>
          <a:lstStyle/>
          <a:p>
            <a:r>
              <a:rPr lang="en-US" sz="1600" dirty="0"/>
              <a:t>If you took a sample of water from Plaster Creek, what would you find in it (besides water)?</a:t>
            </a:r>
          </a:p>
          <a:p>
            <a:r>
              <a:rPr lang="en-US" sz="1600" dirty="0"/>
              <a:t>What makes the water in Plaster Creek unsafe for human contact?</a:t>
            </a:r>
          </a:p>
          <a:p>
            <a:r>
              <a:rPr lang="en-US" sz="1600" dirty="0"/>
              <a:t>About how much sediment flows through Plaster Creek each year?</a:t>
            </a:r>
          </a:p>
        </p:txBody>
      </p:sp>
      <p:sp>
        <p:nvSpPr>
          <p:cNvPr id="13" name="Shape 50"/>
          <p:cNvSpPr txBox="1">
            <a:spLocks/>
          </p:cNvSpPr>
          <p:nvPr/>
        </p:nvSpPr>
        <p:spPr>
          <a:xfrm>
            <a:off x="932763" y="285259"/>
            <a:ext cx="4888112" cy="480209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400" dirty="0"/>
              <a:t>Quizbowl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19" y="1212536"/>
            <a:ext cx="3203048" cy="214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7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2629" y="1246073"/>
            <a:ext cx="2976950" cy="1926060"/>
          </a:xfrm>
        </p:spPr>
        <p:txBody>
          <a:bodyPr/>
          <a:lstStyle/>
          <a:p>
            <a:r>
              <a:rPr lang="en-US" dirty="0"/>
              <a:t>How do urban landscapes alter the natural water cycle?</a:t>
            </a:r>
          </a:p>
          <a:p>
            <a:r>
              <a:rPr lang="en-US" dirty="0"/>
              <a:t>Where does the water go after it enters a storm drain?</a:t>
            </a:r>
          </a:p>
        </p:txBody>
      </p:sp>
      <p:sp>
        <p:nvSpPr>
          <p:cNvPr id="13" name="Shape 50"/>
          <p:cNvSpPr txBox="1">
            <a:spLocks/>
          </p:cNvSpPr>
          <p:nvPr/>
        </p:nvSpPr>
        <p:spPr>
          <a:xfrm>
            <a:off x="923620" y="340123"/>
            <a:ext cx="4888112" cy="480209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400" dirty="0"/>
              <a:t>Quizbowl</a:t>
            </a:r>
          </a:p>
        </p:txBody>
      </p:sp>
      <p:pic>
        <p:nvPicPr>
          <p:cNvPr id="3074" name="Picture 2" descr="http://www.avisplumbing.com/wp-content/uploads/2013/01/storm-drains-fort-myers-plumbing-cape-cor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598" y="1246073"/>
            <a:ext cx="3123218" cy="23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12"/>
          <a:stretch/>
        </p:blipFill>
        <p:spPr>
          <a:xfrm>
            <a:off x="841" y="941952"/>
            <a:ext cx="6266330" cy="44142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256" y="-52220"/>
            <a:ext cx="5915025" cy="994172"/>
          </a:xfrm>
        </p:spPr>
        <p:txBody>
          <a:bodyPr>
            <a:normAutofit/>
          </a:bodyPr>
          <a:lstStyle/>
          <a:p>
            <a:r>
              <a:rPr lang="en-US" sz="2700" dirty="0"/>
              <a:t>Two different stormwater stories….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4494223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Groundwater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57650"/>
            <a:ext cx="1314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Stream channel</a:t>
            </a:r>
          </a:p>
        </p:txBody>
      </p:sp>
    </p:spTree>
    <p:extLst>
      <p:ext uri="{BB962C8B-B14F-4D97-AF65-F5344CB8AC3E}">
        <p14:creationId xmlns:p14="http://schemas.microsoft.com/office/powerpoint/2010/main" val="33513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461</Words>
  <Application>Microsoft Macintosh PowerPoint</Application>
  <PresentationFormat>Custom</PresentationFormat>
  <Paragraphs>98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Tw Cen MT</vt:lpstr>
      <vt:lpstr>Droplet</vt:lpstr>
      <vt:lpstr>Rainscaping for watershed restoration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different stormwater stories….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How is Green infrastructure a paradigm shift?</vt:lpstr>
      <vt:lpstr>PowerPoint Presentation</vt:lpstr>
      <vt:lpstr>Green vs Gray </vt:lpstr>
      <vt:lpstr>PowerPoint Presentation</vt:lpstr>
      <vt:lpstr>PowerPoint Presentation</vt:lpstr>
      <vt:lpstr>PowerPoint Presentation</vt:lpstr>
      <vt:lpstr>A  model rain garden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Plaster Creek vs “The Flash”</dc:title>
  <dc:creator>Ryan DeGroot</dc:creator>
  <cp:lastModifiedBy>Microsoft Office User</cp:lastModifiedBy>
  <cp:revision>69</cp:revision>
  <dcterms:modified xsi:type="dcterms:W3CDTF">2018-08-17T16:58:19Z</dcterms:modified>
</cp:coreProperties>
</file>