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21945600" cy="29260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2C00"/>
    <a:srgbClr val="7A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329B7D-4EBD-4CC8-B343-86AA051FBD59}" v="2" dt="2019-03-22T03:38:24.6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8" autoAdjust="0"/>
    <p:restoredTop sz="94660"/>
  </p:normalViewPr>
  <p:slideViewPr>
    <p:cSldViewPr snapToGrid="0">
      <p:cViewPr varScale="1">
        <p:scale>
          <a:sx n="15" d="100"/>
          <a:sy n="15" d="100"/>
        </p:scale>
        <p:origin x="2080" y="1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y Wilstermann" userId="6bb2bd5b-9ce0-477d-b429-e10d3a6af669" providerId="ADAL" clId="{38329B7D-4EBD-4CC8-B343-86AA051FBD59}"/>
    <pc:docChg chg="modSld">
      <pc:chgData name="Amy Wilstermann" userId="6bb2bd5b-9ce0-477d-b429-e10d3a6af669" providerId="ADAL" clId="{38329B7D-4EBD-4CC8-B343-86AA051FBD59}" dt="2019-04-22T19:09:20.798" v="3" actId="14100"/>
      <pc:docMkLst>
        <pc:docMk/>
      </pc:docMkLst>
      <pc:sldChg chg="modSp">
        <pc:chgData name="Amy Wilstermann" userId="6bb2bd5b-9ce0-477d-b429-e10d3a6af669" providerId="ADAL" clId="{38329B7D-4EBD-4CC8-B343-86AA051FBD59}" dt="2019-04-22T19:09:20.798" v="3" actId="14100"/>
        <pc:sldMkLst>
          <pc:docMk/>
          <pc:sldMk cId="1111771632" sldId="256"/>
        </pc:sldMkLst>
        <pc:spChg chg="mod">
          <ac:chgData name="Amy Wilstermann" userId="6bb2bd5b-9ce0-477d-b429-e10d3a6af669" providerId="ADAL" clId="{38329B7D-4EBD-4CC8-B343-86AA051FBD59}" dt="2019-04-22T19:08:45.884" v="1" actId="14100"/>
          <ac:spMkLst>
            <pc:docMk/>
            <pc:sldMk cId="1111771632" sldId="256"/>
            <ac:spMk id="11" creationId="{ABB923EF-E76C-4A44-9FB2-3DF9F1C3B813}"/>
          </ac:spMkLst>
        </pc:spChg>
        <pc:spChg chg="mod">
          <ac:chgData name="Amy Wilstermann" userId="6bb2bd5b-9ce0-477d-b429-e10d3a6af669" providerId="ADAL" clId="{38329B7D-4EBD-4CC8-B343-86AA051FBD59}" dt="2019-04-22T19:08:33.204" v="0" actId="14100"/>
          <ac:spMkLst>
            <pc:docMk/>
            <pc:sldMk cId="1111771632" sldId="256"/>
            <ac:spMk id="13" creationId="{976985A5-DC25-4DE1-82C4-6EB0B54083FD}"/>
          </ac:spMkLst>
        </pc:spChg>
        <pc:spChg chg="mod">
          <ac:chgData name="Amy Wilstermann" userId="6bb2bd5b-9ce0-477d-b429-e10d3a6af669" providerId="ADAL" clId="{38329B7D-4EBD-4CC8-B343-86AA051FBD59}" dt="2019-04-22T19:09:20.798" v="3" actId="14100"/>
          <ac:spMkLst>
            <pc:docMk/>
            <pc:sldMk cId="1111771632" sldId="256"/>
            <ac:spMk id="14" creationId="{9D70880A-AF0C-43FB-AD83-F531558C0F10}"/>
          </ac:spMkLst>
        </pc:spChg>
        <pc:spChg chg="mod">
          <ac:chgData name="Amy Wilstermann" userId="6bb2bd5b-9ce0-477d-b429-e10d3a6af669" providerId="ADAL" clId="{38329B7D-4EBD-4CC8-B343-86AA051FBD59}" dt="2019-04-22T19:09:04.058" v="2" actId="14100"/>
          <ac:spMkLst>
            <pc:docMk/>
            <pc:sldMk cId="1111771632" sldId="256"/>
            <ac:spMk id="15" creationId="{FB97A6C2-ED5D-42B5-8EF1-E63BA6170E19}"/>
          </ac:spMkLst>
        </pc:spChg>
      </pc:sldChg>
    </pc:docChg>
  </pc:docChgLst>
  <pc:docChgLst>
    <pc:chgData name="Amy Wilstermann" userId="6bb2bd5b-9ce0-477d-b429-e10d3a6af669" providerId="ADAL" clId="{E9A8E054-CFDD-4CDB-BFA9-9762A0F7D69E}"/>
    <pc:docChg chg="undo modSld">
      <pc:chgData name="Amy Wilstermann" userId="6bb2bd5b-9ce0-477d-b429-e10d3a6af669" providerId="ADAL" clId="{E9A8E054-CFDD-4CDB-BFA9-9762A0F7D69E}" dt="2019-03-22T03:41:07.845" v="27" actId="14100"/>
      <pc:docMkLst>
        <pc:docMk/>
      </pc:docMkLst>
      <pc:sldChg chg="modSp setBg">
        <pc:chgData name="Amy Wilstermann" userId="6bb2bd5b-9ce0-477d-b429-e10d3a6af669" providerId="ADAL" clId="{E9A8E054-CFDD-4CDB-BFA9-9762A0F7D69E}" dt="2019-03-22T03:41:07.845" v="27" actId="14100"/>
        <pc:sldMkLst>
          <pc:docMk/>
          <pc:sldMk cId="1111771632" sldId="256"/>
        </pc:sldMkLst>
        <pc:spChg chg="mod">
          <ac:chgData name="Amy Wilstermann" userId="6bb2bd5b-9ce0-477d-b429-e10d3a6af669" providerId="ADAL" clId="{E9A8E054-CFDD-4CDB-BFA9-9762A0F7D69E}" dt="2019-03-22T03:38:05.439" v="0" actId="207"/>
          <ac:spMkLst>
            <pc:docMk/>
            <pc:sldMk cId="1111771632" sldId="256"/>
            <ac:spMk id="11" creationId="{ABB923EF-E76C-4A44-9FB2-3DF9F1C3B813}"/>
          </ac:spMkLst>
        </pc:spChg>
        <pc:spChg chg="mod">
          <ac:chgData name="Amy Wilstermann" userId="6bb2bd5b-9ce0-477d-b429-e10d3a6af669" providerId="ADAL" clId="{E9A8E054-CFDD-4CDB-BFA9-9762A0F7D69E}" dt="2019-03-22T03:38:05.439" v="0" actId="207"/>
          <ac:spMkLst>
            <pc:docMk/>
            <pc:sldMk cId="1111771632" sldId="256"/>
            <ac:spMk id="13" creationId="{976985A5-DC25-4DE1-82C4-6EB0B54083FD}"/>
          </ac:spMkLst>
        </pc:spChg>
        <pc:spChg chg="mod">
          <ac:chgData name="Amy Wilstermann" userId="6bb2bd5b-9ce0-477d-b429-e10d3a6af669" providerId="ADAL" clId="{E9A8E054-CFDD-4CDB-BFA9-9762A0F7D69E}" dt="2019-03-22T03:41:07.845" v="27" actId="14100"/>
          <ac:spMkLst>
            <pc:docMk/>
            <pc:sldMk cId="1111771632" sldId="256"/>
            <ac:spMk id="14" creationId="{9D70880A-AF0C-43FB-AD83-F531558C0F10}"/>
          </ac:spMkLst>
        </pc:spChg>
        <pc:spChg chg="mod">
          <ac:chgData name="Amy Wilstermann" userId="6bb2bd5b-9ce0-477d-b429-e10d3a6af669" providerId="ADAL" clId="{E9A8E054-CFDD-4CDB-BFA9-9762A0F7D69E}" dt="2019-03-22T03:38:05.439" v="0" actId="207"/>
          <ac:spMkLst>
            <pc:docMk/>
            <pc:sldMk cId="1111771632" sldId="256"/>
            <ac:spMk id="15" creationId="{FB97A6C2-ED5D-42B5-8EF1-E63BA6170E19}"/>
          </ac:spMkLst>
        </pc:spChg>
        <pc:spChg chg="mod">
          <ac:chgData name="Amy Wilstermann" userId="6bb2bd5b-9ce0-477d-b429-e10d3a6af669" providerId="ADAL" clId="{E9A8E054-CFDD-4CDB-BFA9-9762A0F7D69E}" dt="2019-03-22T03:38:05.439" v="0" actId="207"/>
          <ac:spMkLst>
            <pc:docMk/>
            <pc:sldMk cId="1111771632" sldId="256"/>
            <ac:spMk id="21" creationId="{FCAEC3EF-5223-448C-A8FA-45CBBDECEFCA}"/>
          </ac:spMkLst>
        </pc:spChg>
        <pc:picChg chg="mod modCrop">
          <ac:chgData name="Amy Wilstermann" userId="6bb2bd5b-9ce0-477d-b429-e10d3a6af669" providerId="ADAL" clId="{E9A8E054-CFDD-4CDB-BFA9-9762A0F7D69E}" dt="2019-03-22T03:40:08.789" v="25" actId="1038"/>
          <ac:picMkLst>
            <pc:docMk/>
            <pc:sldMk cId="1111771632" sldId="256"/>
            <ac:picMk id="24" creationId="{C027EA4E-3B2F-42F6-94AE-5FB5DC71CC8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4788749"/>
            <a:ext cx="18653760" cy="10187093"/>
          </a:xfrm>
        </p:spPr>
        <p:txBody>
          <a:bodyPr anchor="b"/>
          <a:lstStyle>
            <a:lvl1pPr algn="ctr">
              <a:defRPr sz="14400"/>
            </a:lvl1pPr>
          </a:lstStyle>
          <a:p>
            <a:r>
              <a:rPr lang="en-US"/>
              <a:t>Click to edit Master title style</a:t>
            </a:r>
            <a:endParaRPr lang="en-US" dirty="0"/>
          </a:p>
        </p:txBody>
      </p:sp>
      <p:sp>
        <p:nvSpPr>
          <p:cNvPr id="3" name="Subtitle 2"/>
          <p:cNvSpPr>
            <a:spLocks noGrp="1"/>
          </p:cNvSpPr>
          <p:nvPr>
            <p:ph type="subTitle" idx="1"/>
          </p:nvPr>
        </p:nvSpPr>
        <p:spPr>
          <a:xfrm>
            <a:off x="2743200" y="15368695"/>
            <a:ext cx="16459200" cy="7064585"/>
          </a:xfrm>
        </p:spPr>
        <p:txBody>
          <a:bodyPr/>
          <a:lstStyle>
            <a:lvl1pPr marL="0" indent="0" algn="ctr">
              <a:buNone/>
              <a:defRPr sz="5760"/>
            </a:lvl1pPr>
            <a:lvl2pPr marL="1097280" indent="0" algn="ctr">
              <a:buNone/>
              <a:defRPr sz="4800"/>
            </a:lvl2pPr>
            <a:lvl3pPr marL="2194560" indent="0" algn="ctr">
              <a:buNone/>
              <a:defRPr sz="4320"/>
            </a:lvl3pPr>
            <a:lvl4pPr marL="3291840" indent="0" algn="ctr">
              <a:buNone/>
              <a:defRPr sz="3840"/>
            </a:lvl4pPr>
            <a:lvl5pPr marL="4389120" indent="0" algn="ctr">
              <a:buNone/>
              <a:defRPr sz="3840"/>
            </a:lvl5pPr>
            <a:lvl6pPr marL="5486400" indent="0" algn="ctr">
              <a:buNone/>
              <a:defRPr sz="3840"/>
            </a:lvl6pPr>
            <a:lvl7pPr marL="6583680" indent="0" algn="ctr">
              <a:buNone/>
              <a:defRPr sz="3840"/>
            </a:lvl7pPr>
            <a:lvl8pPr marL="7680960" indent="0" algn="ctr">
              <a:buNone/>
              <a:defRPr sz="3840"/>
            </a:lvl8pPr>
            <a:lvl9pPr marL="8778240" indent="0" algn="ctr">
              <a:buNone/>
              <a:defRPr sz="38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128070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415605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557867"/>
            <a:ext cx="4732020" cy="247971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508761" y="1557867"/>
            <a:ext cx="13921740" cy="247971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706997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735729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7294888"/>
            <a:ext cx="18928080" cy="12171678"/>
          </a:xfrm>
        </p:spPr>
        <p:txBody>
          <a:bodyPr anchor="b"/>
          <a:lstStyle>
            <a:lvl1pPr>
              <a:defRPr sz="14400"/>
            </a:lvl1pPr>
          </a:lstStyle>
          <a:p>
            <a:r>
              <a:rPr lang="en-US"/>
              <a:t>Click to edit Master title style</a:t>
            </a:r>
            <a:endParaRPr lang="en-US" dirty="0"/>
          </a:p>
        </p:txBody>
      </p:sp>
      <p:sp>
        <p:nvSpPr>
          <p:cNvPr id="3" name="Text Placeholder 2"/>
          <p:cNvSpPr>
            <a:spLocks noGrp="1"/>
          </p:cNvSpPr>
          <p:nvPr>
            <p:ph type="body" idx="1"/>
          </p:nvPr>
        </p:nvSpPr>
        <p:spPr>
          <a:xfrm>
            <a:off x="1497331" y="19581715"/>
            <a:ext cx="18928080" cy="6400798"/>
          </a:xfr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A322B2-4F18-40EF-BD87-A73B9AE2E00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149382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08760" y="7789333"/>
            <a:ext cx="9326880" cy="185657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1109960" y="7789333"/>
            <a:ext cx="9326880" cy="185657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A322B2-4F18-40EF-BD87-A73B9AE2E00B}"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891183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557873"/>
            <a:ext cx="18928080" cy="565573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11621" y="7172962"/>
            <a:ext cx="9284016" cy="351535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Edit Master text styles</a:t>
            </a:r>
          </a:p>
        </p:txBody>
      </p:sp>
      <p:sp>
        <p:nvSpPr>
          <p:cNvPr id="4" name="Content Placeholder 3"/>
          <p:cNvSpPr>
            <a:spLocks noGrp="1"/>
          </p:cNvSpPr>
          <p:nvPr>
            <p:ph sz="half" idx="2"/>
          </p:nvPr>
        </p:nvSpPr>
        <p:spPr>
          <a:xfrm>
            <a:off x="1511621" y="10688320"/>
            <a:ext cx="9284016" cy="157209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1109961" y="7172962"/>
            <a:ext cx="9329738" cy="351535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Edit Master text styles</a:t>
            </a:r>
          </a:p>
        </p:txBody>
      </p:sp>
      <p:sp>
        <p:nvSpPr>
          <p:cNvPr id="6" name="Content Placeholder 5"/>
          <p:cNvSpPr>
            <a:spLocks noGrp="1"/>
          </p:cNvSpPr>
          <p:nvPr>
            <p:ph sz="quarter" idx="4"/>
          </p:nvPr>
        </p:nvSpPr>
        <p:spPr>
          <a:xfrm>
            <a:off x="11109961" y="10688320"/>
            <a:ext cx="9329738" cy="157209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A322B2-4F18-40EF-BD87-A73B9AE2E00B}" type="datetimeFigureOut">
              <a:rPr lang="en-US" smtClean="0"/>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16938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A322B2-4F18-40EF-BD87-A73B9AE2E00B}" type="datetimeFigureOut">
              <a:rPr lang="en-US" smtClean="0"/>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229517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A322B2-4F18-40EF-BD87-A73B9AE2E00B}" type="datetimeFigureOut">
              <a:rPr lang="en-US" smtClean="0"/>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98959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1950720"/>
            <a:ext cx="7078027" cy="6827520"/>
          </a:xfrm>
        </p:spPr>
        <p:txBody>
          <a:bodyPr anchor="b"/>
          <a:lstStyle>
            <a:lvl1pPr>
              <a:defRPr sz="7680"/>
            </a:lvl1pPr>
          </a:lstStyle>
          <a:p>
            <a:r>
              <a:rPr lang="en-US"/>
              <a:t>Click to edit Master title style</a:t>
            </a:r>
            <a:endParaRPr lang="en-US" dirty="0"/>
          </a:p>
        </p:txBody>
      </p:sp>
      <p:sp>
        <p:nvSpPr>
          <p:cNvPr id="3" name="Content Placeholder 2"/>
          <p:cNvSpPr>
            <a:spLocks noGrp="1"/>
          </p:cNvSpPr>
          <p:nvPr>
            <p:ph idx="1"/>
          </p:nvPr>
        </p:nvSpPr>
        <p:spPr>
          <a:xfrm>
            <a:off x="9329738" y="4213020"/>
            <a:ext cx="11109960" cy="20794133"/>
          </a:xfr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11619" y="8778240"/>
            <a:ext cx="7078027" cy="16262775"/>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Edit Master text styles</a:t>
            </a:r>
          </a:p>
        </p:txBody>
      </p:sp>
      <p:sp>
        <p:nvSpPr>
          <p:cNvPr id="5" name="Date Placeholder 4"/>
          <p:cNvSpPr>
            <a:spLocks noGrp="1"/>
          </p:cNvSpPr>
          <p:nvPr>
            <p:ph type="dt" sz="half" idx="10"/>
          </p:nvPr>
        </p:nvSpPr>
        <p:spPr/>
        <p:txBody>
          <a:bodyPr/>
          <a:lstStyle/>
          <a:p>
            <a:fld id="{37A322B2-4F18-40EF-BD87-A73B9AE2E00B}"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381004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1950720"/>
            <a:ext cx="7078027" cy="6827520"/>
          </a:xfrm>
        </p:spPr>
        <p:txBody>
          <a:bodyPr anchor="b"/>
          <a:lstStyle>
            <a:lvl1pPr>
              <a:defRPr sz="7680"/>
            </a:lvl1pPr>
          </a:lstStyle>
          <a:p>
            <a:r>
              <a:rPr lang="en-US"/>
              <a:t>Click to edit Master title style</a:t>
            </a:r>
            <a:endParaRPr lang="en-US" dirty="0"/>
          </a:p>
        </p:txBody>
      </p:sp>
      <p:sp>
        <p:nvSpPr>
          <p:cNvPr id="3" name="Picture Placeholder 2"/>
          <p:cNvSpPr>
            <a:spLocks noGrp="1" noChangeAspect="1"/>
          </p:cNvSpPr>
          <p:nvPr>
            <p:ph type="pic" idx="1"/>
          </p:nvPr>
        </p:nvSpPr>
        <p:spPr>
          <a:xfrm>
            <a:off x="9329738" y="4213020"/>
            <a:ext cx="11109960" cy="20794133"/>
          </a:xfr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a:t>Click icon to add picture</a:t>
            </a:r>
            <a:endParaRPr lang="en-US" dirty="0"/>
          </a:p>
        </p:txBody>
      </p:sp>
      <p:sp>
        <p:nvSpPr>
          <p:cNvPr id="4" name="Text Placeholder 3"/>
          <p:cNvSpPr>
            <a:spLocks noGrp="1"/>
          </p:cNvSpPr>
          <p:nvPr>
            <p:ph type="body" sz="half" idx="2"/>
          </p:nvPr>
        </p:nvSpPr>
        <p:spPr>
          <a:xfrm>
            <a:off x="1511619" y="8778240"/>
            <a:ext cx="7078027" cy="16262775"/>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Edit Master text styles</a:t>
            </a:r>
          </a:p>
        </p:txBody>
      </p:sp>
      <p:sp>
        <p:nvSpPr>
          <p:cNvPr id="5" name="Date Placeholder 4"/>
          <p:cNvSpPr>
            <a:spLocks noGrp="1"/>
          </p:cNvSpPr>
          <p:nvPr>
            <p:ph type="dt" sz="half" idx="10"/>
          </p:nvPr>
        </p:nvSpPr>
        <p:spPr/>
        <p:txBody>
          <a:bodyPr/>
          <a:lstStyle/>
          <a:p>
            <a:fld id="{37A322B2-4F18-40EF-BD87-A73B9AE2E00B}"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091765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8760" y="1557873"/>
            <a:ext cx="18928080" cy="56557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08760" y="7789333"/>
            <a:ext cx="18928080" cy="1856570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08760" y="27120433"/>
            <a:ext cx="4937760" cy="1557867"/>
          </a:xfrm>
          <a:prstGeom prst="rect">
            <a:avLst/>
          </a:prstGeom>
        </p:spPr>
        <p:txBody>
          <a:bodyPr vert="horz" lIns="91440" tIns="45720" rIns="91440" bIns="45720" rtlCol="0" anchor="ctr"/>
          <a:lstStyle>
            <a:lvl1pPr algn="l">
              <a:defRPr sz="2880">
                <a:solidFill>
                  <a:schemeClr val="tx1">
                    <a:tint val="75000"/>
                  </a:schemeClr>
                </a:solidFill>
              </a:defRPr>
            </a:lvl1pPr>
          </a:lstStyle>
          <a:p>
            <a:fld id="{37A322B2-4F18-40EF-BD87-A73B9AE2E00B}" type="datetimeFigureOut">
              <a:rPr lang="en-US" smtClean="0"/>
              <a:t>5/1/2020</a:t>
            </a:fld>
            <a:endParaRPr lang="en-US"/>
          </a:p>
        </p:txBody>
      </p:sp>
      <p:sp>
        <p:nvSpPr>
          <p:cNvPr id="5" name="Footer Placeholder 4"/>
          <p:cNvSpPr>
            <a:spLocks noGrp="1"/>
          </p:cNvSpPr>
          <p:nvPr>
            <p:ph type="ftr" sz="quarter" idx="3"/>
          </p:nvPr>
        </p:nvSpPr>
        <p:spPr>
          <a:xfrm>
            <a:off x="7269480" y="27120433"/>
            <a:ext cx="7406640" cy="1557867"/>
          </a:xfrm>
          <a:prstGeom prst="rect">
            <a:avLst/>
          </a:prstGeom>
        </p:spPr>
        <p:txBody>
          <a:bodyPr vert="horz" lIns="91440" tIns="45720" rIns="91440" bIns="45720" rtlCol="0" anchor="ctr"/>
          <a:lstStyle>
            <a:lvl1pPr algn="ctr">
              <a:defRPr sz="28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499080" y="27120433"/>
            <a:ext cx="4937760" cy="1557867"/>
          </a:xfrm>
          <a:prstGeom prst="rect">
            <a:avLst/>
          </a:prstGeom>
        </p:spPr>
        <p:txBody>
          <a:bodyPr vert="horz" lIns="91440" tIns="45720" rIns="91440" bIns="45720" rtlCol="0" anchor="ctr"/>
          <a:lstStyle>
            <a:lvl1pPr algn="r">
              <a:defRPr sz="2880">
                <a:solidFill>
                  <a:schemeClr val="tx1">
                    <a:tint val="75000"/>
                  </a:schemeClr>
                </a:solidFill>
              </a:defRPr>
            </a:lvl1pPr>
          </a:lstStyle>
          <a:p>
            <a:fld id="{2D44E3C4-B1A2-4BEF-A3A2-E7918703C08E}" type="slidenum">
              <a:rPr lang="en-US" smtClean="0"/>
              <a:t>‹#›</a:t>
            </a:fld>
            <a:endParaRPr lang="en-US"/>
          </a:p>
        </p:txBody>
      </p:sp>
    </p:spTree>
    <p:extLst>
      <p:ext uri="{BB962C8B-B14F-4D97-AF65-F5344CB8AC3E}">
        <p14:creationId xmlns:p14="http://schemas.microsoft.com/office/powerpoint/2010/main" val="2221400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76985A5-DC25-4DE1-82C4-6EB0B54083FD}"/>
              </a:ext>
            </a:extLst>
          </p:cNvPr>
          <p:cNvSpPr/>
          <p:nvPr/>
        </p:nvSpPr>
        <p:spPr>
          <a:xfrm>
            <a:off x="657169" y="17382757"/>
            <a:ext cx="8037095" cy="72579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Methods</a:t>
            </a:r>
          </a:p>
          <a:p>
            <a:pPr>
              <a:spcBef>
                <a:spcPts val="1200"/>
              </a:spcBef>
            </a:pPr>
            <a:r>
              <a:rPr lang="en-US" sz="3600" dirty="0">
                <a:solidFill>
                  <a:schemeClr val="tx1"/>
                </a:solidFill>
                <a:latin typeface="Century Schoolbook" panose="02040604050505020304" pitchFamily="18" charset="0"/>
                <a:cs typeface="Times New Roman" panose="02020603050405020304" pitchFamily="18" charset="0"/>
              </a:rPr>
              <a:t>Statistical models were trained on parallel corpora of previously completed translation data. A program imitating a translator then used the engine to translate another section of that work using the engine’s assistance only when it suggested text that matched the original translation. Various metrics were used to evaluate the effectiveness of computer aid.</a:t>
            </a:r>
          </a:p>
          <a:p>
            <a:pPr algn="ctr"/>
            <a:endParaRPr lang="en-US" dirty="0"/>
          </a:p>
        </p:txBody>
      </p:sp>
      <p:sp>
        <p:nvSpPr>
          <p:cNvPr id="11" name="Rectangle 10">
            <a:extLst>
              <a:ext uri="{FF2B5EF4-FFF2-40B4-BE49-F238E27FC236}">
                <a16:creationId xmlns:a16="http://schemas.microsoft.com/office/drawing/2014/main" id="{ABB923EF-E76C-4A44-9FB2-3DF9F1C3B813}"/>
              </a:ext>
            </a:extLst>
          </p:cNvPr>
          <p:cNvSpPr/>
          <p:nvPr/>
        </p:nvSpPr>
        <p:spPr>
          <a:xfrm>
            <a:off x="625641" y="5814954"/>
            <a:ext cx="20710915" cy="31365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Project Thesis (or hypothesis)</a:t>
            </a:r>
          </a:p>
          <a:p>
            <a:pPr>
              <a:spcBef>
                <a:spcPts val="1200"/>
              </a:spcBef>
            </a:pPr>
            <a:r>
              <a:rPr lang="en-US" sz="4000" dirty="0">
                <a:solidFill>
                  <a:schemeClr val="tx1"/>
                </a:solidFill>
                <a:latin typeface="Century Schoolbook" panose="02040604050505020304" pitchFamily="18" charset="0"/>
                <a:cs typeface="Times New Roman" panose="02020603050405020304" pitchFamily="18" charset="0"/>
              </a:rPr>
              <a:t>Input text here</a:t>
            </a:r>
          </a:p>
          <a:p>
            <a:endParaRPr lang="en-US" sz="6000" dirty="0">
              <a:solidFill>
                <a:schemeClr val="tx1"/>
              </a:solidFill>
            </a:endParaRPr>
          </a:p>
        </p:txBody>
      </p:sp>
      <p:sp>
        <p:nvSpPr>
          <p:cNvPr id="4" name="TextBox 3">
            <a:extLst>
              <a:ext uri="{FF2B5EF4-FFF2-40B4-BE49-F238E27FC236}">
                <a16:creationId xmlns:a16="http://schemas.microsoft.com/office/drawing/2014/main" id="{68455382-DEEE-4A30-A9C5-DA0E728C22DE}"/>
              </a:ext>
            </a:extLst>
          </p:cNvPr>
          <p:cNvSpPr txBox="1"/>
          <p:nvPr/>
        </p:nvSpPr>
        <p:spPr>
          <a:xfrm>
            <a:off x="0" y="-1"/>
            <a:ext cx="21945600" cy="7694414"/>
          </a:xfrm>
          <a:prstGeom prst="rect">
            <a:avLst/>
          </a:prstGeom>
          <a:solidFill>
            <a:srgbClr val="7A0000"/>
          </a:solidFill>
        </p:spPr>
        <p:txBody>
          <a:bodyPr wrap="square" rtlCol="0">
            <a:spAutoFit/>
          </a:bodyPr>
          <a:lstStyle/>
          <a:p>
            <a:pPr algn="ctr"/>
            <a:endParaRPr lang="en-US" sz="3600" b="1" dirty="0">
              <a:solidFill>
                <a:schemeClr val="bg1"/>
              </a:solidFill>
              <a:latin typeface="Century Schoolbook" panose="02040604050505020304" pitchFamily="18" charset="0"/>
              <a:cs typeface="Times New Roman" panose="02020603050405020304" pitchFamily="18" charset="0"/>
            </a:endParaRPr>
          </a:p>
          <a:p>
            <a:pPr algn="ctr"/>
            <a:r>
              <a:rPr lang="en-US" sz="8000" b="1" dirty="0">
                <a:solidFill>
                  <a:schemeClr val="bg1"/>
                </a:solidFill>
                <a:latin typeface="Century Schoolbook" panose="02040604050505020304" pitchFamily="18" charset="0"/>
                <a:cs typeface="Times New Roman" panose="02020603050405020304" pitchFamily="18" charset="0"/>
              </a:rPr>
              <a:t>Evaluation of Computer Assisted Translation (CAT) for Documents Requiring High-Quality Translation in Low Resource Domains</a:t>
            </a:r>
          </a:p>
          <a:p>
            <a:pPr algn="ctr"/>
            <a:r>
              <a:rPr lang="en-US" sz="5400" dirty="0">
                <a:solidFill>
                  <a:schemeClr val="bg1"/>
                </a:solidFill>
                <a:latin typeface="Century Schoolbook" panose="02040604050505020304" pitchFamily="18" charset="0"/>
                <a:cs typeface="Times New Roman" panose="02020603050405020304" pitchFamily="18" charset="0"/>
              </a:rPr>
              <a:t>Andrew Thomas and Dr. Keith </a:t>
            </a:r>
            <a:r>
              <a:rPr lang="en-US" sz="5400" dirty="0" err="1">
                <a:solidFill>
                  <a:schemeClr val="bg1"/>
                </a:solidFill>
                <a:latin typeface="Century Schoolbook" panose="02040604050505020304" pitchFamily="18" charset="0"/>
                <a:cs typeface="Times New Roman" panose="02020603050405020304" pitchFamily="18" charset="0"/>
              </a:rPr>
              <a:t>VanderLinden</a:t>
            </a:r>
            <a:endParaRPr lang="en-US" sz="5400" dirty="0">
              <a:solidFill>
                <a:schemeClr val="bg1"/>
              </a:solidFill>
              <a:latin typeface="Century Schoolbook" panose="02040604050505020304" pitchFamily="18" charset="0"/>
              <a:cs typeface="Times New Roman" panose="02020603050405020304" pitchFamily="18" charset="0"/>
            </a:endParaRPr>
          </a:p>
          <a:p>
            <a:pPr algn="ctr"/>
            <a:r>
              <a:rPr lang="en-US" sz="4800" dirty="0">
                <a:solidFill>
                  <a:schemeClr val="bg1"/>
                </a:solidFill>
                <a:latin typeface="Century Schoolbook" panose="02040604050505020304" pitchFamily="18" charset="0"/>
                <a:cs typeface="Times New Roman" panose="02020603050405020304" pitchFamily="18" charset="0"/>
              </a:rPr>
              <a:t>Computer Science</a:t>
            </a:r>
          </a:p>
          <a:p>
            <a:pPr algn="ctr"/>
            <a:endParaRPr lang="en-US" sz="3600" dirty="0">
              <a:solidFill>
                <a:schemeClr val="bg1"/>
              </a:solidFill>
              <a:latin typeface="Century Schoolbook" panose="020406040505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9D70880A-AF0C-43FB-AD83-F531558C0F10}"/>
              </a:ext>
            </a:extLst>
          </p:cNvPr>
          <p:cNvSpPr/>
          <p:nvPr/>
        </p:nvSpPr>
        <p:spPr>
          <a:xfrm>
            <a:off x="657169" y="25131095"/>
            <a:ext cx="15867345" cy="35480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Sources and Acknowledgements</a:t>
            </a:r>
          </a:p>
          <a:p>
            <a:pPr>
              <a:spcBef>
                <a:spcPts val="1200"/>
              </a:spcBef>
            </a:pPr>
            <a:r>
              <a:rPr lang="en-US" sz="3600" dirty="0">
                <a:solidFill>
                  <a:schemeClr val="tx1"/>
                </a:solidFill>
                <a:latin typeface="Century Schoolbook" panose="02040604050505020304" pitchFamily="18" charset="0"/>
                <a:cs typeface="Times New Roman" panose="02020603050405020304" pitchFamily="18" charset="0"/>
              </a:rPr>
              <a:t>Thank you to Professor Keith </a:t>
            </a:r>
            <a:r>
              <a:rPr lang="en-US" sz="3600" dirty="0" err="1">
                <a:solidFill>
                  <a:schemeClr val="tx1"/>
                </a:solidFill>
                <a:latin typeface="Century Schoolbook" panose="02040604050505020304" pitchFamily="18" charset="0"/>
                <a:cs typeface="Times New Roman" panose="02020603050405020304" pitchFamily="18" charset="0"/>
              </a:rPr>
              <a:t>VanderLinden</a:t>
            </a:r>
            <a:r>
              <a:rPr lang="en-US" sz="3600" dirty="0">
                <a:solidFill>
                  <a:schemeClr val="tx1"/>
                </a:solidFill>
                <a:latin typeface="Century Schoolbook" panose="02040604050505020304" pitchFamily="18" charset="0"/>
                <a:cs typeface="Times New Roman" panose="02020603050405020304" pitchFamily="18" charset="0"/>
              </a:rPr>
              <a:t> for guidance during project and for helping me </a:t>
            </a:r>
            <a:r>
              <a:rPr lang="en-US" sz="3600">
                <a:solidFill>
                  <a:schemeClr val="tx1"/>
                </a:solidFill>
                <a:latin typeface="Century Schoolbook" panose="02040604050505020304" pitchFamily="18" charset="0"/>
                <a:cs typeface="Times New Roman" panose="02020603050405020304" pitchFamily="18" charset="0"/>
              </a:rPr>
              <a:t>complete it </a:t>
            </a:r>
            <a:r>
              <a:rPr lang="en-US" sz="3600" dirty="0">
                <a:solidFill>
                  <a:schemeClr val="tx1"/>
                </a:solidFill>
                <a:latin typeface="Century Schoolbook" panose="02040604050505020304" pitchFamily="18" charset="0"/>
                <a:cs typeface="Times New Roman" panose="02020603050405020304" pitchFamily="18" charset="0"/>
              </a:rPr>
              <a:t>in half the usual timeframe. I would also like to thank my external mentors for teaching me the theoretical background and providing me a wealth of data.</a:t>
            </a:r>
          </a:p>
          <a:p>
            <a:pPr algn="ctr"/>
            <a:endParaRPr lang="en-US" dirty="0"/>
          </a:p>
        </p:txBody>
      </p:sp>
      <p:sp>
        <p:nvSpPr>
          <p:cNvPr id="15" name="Rectangle 14">
            <a:extLst>
              <a:ext uri="{FF2B5EF4-FFF2-40B4-BE49-F238E27FC236}">
                <a16:creationId xmlns:a16="http://schemas.microsoft.com/office/drawing/2014/main" id="{FB97A6C2-ED5D-42B5-8EF1-E63BA6170E19}"/>
              </a:ext>
            </a:extLst>
          </p:cNvPr>
          <p:cNvSpPr/>
          <p:nvPr/>
        </p:nvSpPr>
        <p:spPr>
          <a:xfrm>
            <a:off x="9274629" y="9441917"/>
            <a:ext cx="12061927" cy="151987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Key Findings (or Conclusions)</a:t>
            </a:r>
          </a:p>
          <a:p>
            <a:pPr>
              <a:spcBef>
                <a:spcPts val="1200"/>
              </a:spcBef>
            </a:pPr>
            <a:r>
              <a:rPr lang="en-US" sz="3600" dirty="0">
                <a:solidFill>
                  <a:schemeClr val="tx1"/>
                </a:solidFill>
                <a:latin typeface="Century Schoolbook" panose="02040604050505020304" pitchFamily="18" charset="0"/>
                <a:cs typeface="Times New Roman" panose="02020603050405020304" pitchFamily="18" charset="0"/>
              </a:rPr>
              <a:t>Expanding on previous research, CAT showed promise to be able to reduce the amount of work required to produce a translation in certain contexts. Work was estimated using key-stroke-mouse-action-ratio (KSMR), the number of keystrokes and mouse actions required to produce a translation over the total number of characters in that translation. The following graph displays the KSMR on the Y axis and the amount of training data on the X axis for two different translations with the same source. Language names are censored for sensitivity purposes.</a:t>
            </a:r>
          </a:p>
          <a:p>
            <a:pPr>
              <a:spcBef>
                <a:spcPts val="1200"/>
              </a:spcBef>
            </a:pPr>
            <a:endParaRPr lang="en-US" sz="3600" dirty="0">
              <a:solidFill>
                <a:schemeClr val="tx1"/>
              </a:solidFill>
              <a:latin typeface="Century Schoolbook" panose="02040604050505020304" pitchFamily="18" charset="0"/>
              <a:cs typeface="Times New Roman" panose="02020603050405020304" pitchFamily="18" charset="0"/>
            </a:endParaRPr>
          </a:p>
          <a:p>
            <a:pPr>
              <a:spcBef>
                <a:spcPts val="1200"/>
              </a:spcBef>
            </a:pPr>
            <a:endParaRPr lang="en-US" sz="3600" dirty="0">
              <a:solidFill>
                <a:schemeClr val="tx1"/>
              </a:solidFill>
              <a:latin typeface="Century Schoolbook" panose="02040604050505020304" pitchFamily="18" charset="0"/>
              <a:cs typeface="Times New Roman" panose="02020603050405020304" pitchFamily="18" charset="0"/>
            </a:endParaRPr>
          </a:p>
          <a:p>
            <a:pPr>
              <a:spcBef>
                <a:spcPts val="1200"/>
              </a:spcBef>
            </a:pPr>
            <a:endParaRPr lang="en-US" sz="3600" dirty="0">
              <a:solidFill>
                <a:schemeClr val="tx1"/>
              </a:solidFill>
              <a:latin typeface="Century Schoolbook" panose="02040604050505020304" pitchFamily="18" charset="0"/>
              <a:cs typeface="Times New Roman" panose="02020603050405020304" pitchFamily="18" charset="0"/>
            </a:endParaRPr>
          </a:p>
          <a:p>
            <a:pPr>
              <a:spcBef>
                <a:spcPts val="1200"/>
              </a:spcBef>
            </a:pPr>
            <a:endParaRPr lang="en-US" sz="3600" dirty="0">
              <a:solidFill>
                <a:schemeClr val="tx1"/>
              </a:solidFill>
              <a:latin typeface="Century Schoolbook" panose="02040604050505020304" pitchFamily="18" charset="0"/>
              <a:cs typeface="Times New Roman" panose="02020603050405020304" pitchFamily="18" charset="0"/>
            </a:endParaRPr>
          </a:p>
          <a:p>
            <a:pPr>
              <a:spcBef>
                <a:spcPts val="1200"/>
              </a:spcBef>
            </a:pPr>
            <a:endParaRPr lang="en-US" sz="3600" dirty="0">
              <a:solidFill>
                <a:schemeClr val="tx1"/>
              </a:solidFill>
              <a:latin typeface="Century Schoolbook" panose="02040604050505020304" pitchFamily="18" charset="0"/>
              <a:cs typeface="Times New Roman" panose="02020603050405020304" pitchFamily="18" charset="0"/>
            </a:endParaRPr>
          </a:p>
          <a:p>
            <a:pPr>
              <a:spcBef>
                <a:spcPts val="1200"/>
              </a:spcBef>
            </a:pPr>
            <a:endParaRPr lang="en-US" sz="3600" dirty="0">
              <a:solidFill>
                <a:schemeClr val="tx1"/>
              </a:solidFill>
              <a:latin typeface="Century Schoolbook" panose="02040604050505020304" pitchFamily="18" charset="0"/>
              <a:cs typeface="Times New Roman" panose="02020603050405020304" pitchFamily="18" charset="0"/>
            </a:endParaRPr>
          </a:p>
          <a:p>
            <a:pPr>
              <a:spcBef>
                <a:spcPts val="1200"/>
              </a:spcBef>
            </a:pPr>
            <a:endParaRPr lang="en-US" sz="3600" dirty="0">
              <a:solidFill>
                <a:schemeClr val="tx1"/>
              </a:solidFill>
              <a:latin typeface="Century Schoolbook" panose="02040604050505020304" pitchFamily="18" charset="0"/>
              <a:cs typeface="Times New Roman" panose="02020603050405020304" pitchFamily="18" charset="0"/>
            </a:endParaRPr>
          </a:p>
          <a:p>
            <a:pPr>
              <a:spcBef>
                <a:spcPts val="1200"/>
              </a:spcBef>
            </a:pPr>
            <a:endParaRPr lang="en-US" sz="3600" dirty="0">
              <a:solidFill>
                <a:schemeClr val="tx1"/>
              </a:solidFill>
              <a:latin typeface="Century Schoolbook" panose="02040604050505020304" pitchFamily="18" charset="0"/>
              <a:cs typeface="Times New Roman" panose="02020603050405020304" pitchFamily="18" charset="0"/>
            </a:endParaRPr>
          </a:p>
          <a:p>
            <a:pPr>
              <a:spcBef>
                <a:spcPts val="1200"/>
              </a:spcBef>
            </a:pPr>
            <a:r>
              <a:rPr lang="en-US" sz="3600" dirty="0">
                <a:solidFill>
                  <a:schemeClr val="tx1"/>
                </a:solidFill>
                <a:latin typeface="Century Schoolbook" panose="02040604050505020304" pitchFamily="18" charset="0"/>
                <a:cs typeface="Times New Roman" panose="02020603050405020304" pitchFamily="18" charset="0"/>
              </a:rPr>
              <a:t>In addition to demonstrating that CAT can reduce by over 50% the amount of work required to produce a translation, it discovered linguistic factors that make language pairs good and poor fits for current models.</a:t>
            </a:r>
          </a:p>
        </p:txBody>
      </p:sp>
      <p:sp>
        <p:nvSpPr>
          <p:cNvPr id="21" name="Rectangle 20">
            <a:extLst>
              <a:ext uri="{FF2B5EF4-FFF2-40B4-BE49-F238E27FC236}">
                <a16:creationId xmlns:a16="http://schemas.microsoft.com/office/drawing/2014/main" id="{FCAEC3EF-5223-448C-A8FA-45CBBDECEFCA}"/>
              </a:ext>
            </a:extLst>
          </p:cNvPr>
          <p:cNvSpPr/>
          <p:nvPr/>
        </p:nvSpPr>
        <p:spPr>
          <a:xfrm>
            <a:off x="657169" y="9441916"/>
            <a:ext cx="8037095" cy="74504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Background</a:t>
            </a:r>
          </a:p>
          <a:p>
            <a:pPr>
              <a:spcBef>
                <a:spcPts val="1200"/>
              </a:spcBef>
            </a:pPr>
            <a:r>
              <a:rPr lang="en-US" sz="3600" dirty="0">
                <a:solidFill>
                  <a:schemeClr val="tx1"/>
                </a:solidFill>
                <a:latin typeface="Century Schoolbook" panose="02040604050505020304" pitchFamily="18" charset="0"/>
                <a:cs typeface="Times New Roman" panose="02020603050405020304" pitchFamily="18" charset="0"/>
              </a:rPr>
              <a:t>Growth in AI over the last decade has spurred interest in potential applications for low resource language translation. AI is heavily data-dependent and solutions vary based on data type and scale. Low resource language contexts offer significantly less and linguistically unique data which leaves the viability of computational aid an open research question.</a:t>
            </a:r>
          </a:p>
          <a:p>
            <a:pPr algn="ctr"/>
            <a:endParaRPr lang="en-US" dirty="0"/>
          </a:p>
        </p:txBody>
      </p:sp>
      <p:pic>
        <p:nvPicPr>
          <p:cNvPr id="24" name="Picture 23">
            <a:extLst>
              <a:ext uri="{FF2B5EF4-FFF2-40B4-BE49-F238E27FC236}">
                <a16:creationId xmlns:a16="http://schemas.microsoft.com/office/drawing/2014/main" id="{C027EA4E-3B2F-42F6-94AE-5FB5DC71CC87}"/>
              </a:ext>
            </a:extLst>
          </p:cNvPr>
          <p:cNvPicPr>
            <a:picLocks noChangeAspect="1"/>
          </p:cNvPicPr>
          <p:nvPr/>
        </p:nvPicPr>
        <p:blipFill rotWithShape="1">
          <a:blip r:embed="rId2">
            <a:extLst>
              <a:ext uri="{28A0092B-C50C-407E-A947-70E740481C1C}">
                <a14:useLocalDpi xmlns:a14="http://schemas.microsoft.com/office/drawing/2010/main" val="0"/>
              </a:ext>
            </a:extLst>
          </a:blip>
          <a:srcRect l="22088" t="6751" r="22340" b="10750"/>
          <a:stretch/>
        </p:blipFill>
        <p:spPr>
          <a:xfrm>
            <a:off x="17084839" y="25131095"/>
            <a:ext cx="4248891" cy="3548041"/>
          </a:xfrm>
          <a:prstGeom prst="rect">
            <a:avLst/>
          </a:prstGeom>
        </p:spPr>
      </p:pic>
      <p:pic>
        <p:nvPicPr>
          <p:cNvPr id="3" name="Picture 2" descr="A screenshot of a social media post&#10;&#10;Description automatically generated">
            <a:extLst>
              <a:ext uri="{FF2B5EF4-FFF2-40B4-BE49-F238E27FC236}">
                <a16:creationId xmlns:a16="http://schemas.microsoft.com/office/drawing/2014/main" id="{734EE18B-57BB-416A-A4AD-9A886084E3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7162" y="16800180"/>
            <a:ext cx="8716859" cy="5175115"/>
          </a:xfrm>
          <a:prstGeom prst="rect">
            <a:avLst/>
          </a:prstGeom>
        </p:spPr>
      </p:pic>
    </p:spTree>
    <p:extLst>
      <p:ext uri="{BB962C8B-B14F-4D97-AF65-F5344CB8AC3E}">
        <p14:creationId xmlns:p14="http://schemas.microsoft.com/office/powerpoint/2010/main" val="11117716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1FAE25DD2DFC43A62EB3165B53E0DE" ma:contentTypeVersion="4" ma:contentTypeDescription="Create a new document." ma:contentTypeScope="" ma:versionID="28eeee81406c9fc1e33a2218a91dca30">
  <xsd:schema xmlns:xsd="http://www.w3.org/2001/XMLSchema" xmlns:xs="http://www.w3.org/2001/XMLSchema" xmlns:p="http://schemas.microsoft.com/office/2006/metadata/properties" xmlns:ns2="abe9adc6-f09d-434d-a46b-ce41cff9c0c7" targetNamespace="http://schemas.microsoft.com/office/2006/metadata/properties" ma:root="true" ma:fieldsID="b8afbde297dd8686f0e96008e24ad4e0" ns2:_="">
    <xsd:import namespace="abe9adc6-f09d-434d-a46b-ce41cff9c0c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e9adc6-f09d-434d-a46b-ce41cff9c0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2B5C988-16CA-4BEC-B918-877FC83DDA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e9adc6-f09d-434d-a46b-ce41cff9c0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066634A-3055-4764-8833-9CB6D25FAC68}">
  <ds:schemaRefs>
    <ds:schemaRef ds:uri="http://schemas.microsoft.com/sharepoint/v3/contenttype/forms"/>
  </ds:schemaRefs>
</ds:datastoreItem>
</file>

<file path=customXml/itemProps3.xml><?xml version="1.0" encoding="utf-8"?>
<ds:datastoreItem xmlns:ds="http://schemas.openxmlformats.org/officeDocument/2006/customXml" ds:itemID="{02164CE4-08FB-4825-84F3-E54DF32E92A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821</TotalTime>
  <Words>334</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Schoolbook</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Wilstermann</dc:creator>
  <cp:lastModifiedBy>Andrew Thomas</cp:lastModifiedBy>
  <cp:revision>12</cp:revision>
  <dcterms:created xsi:type="dcterms:W3CDTF">2019-03-22T02:31:02Z</dcterms:created>
  <dcterms:modified xsi:type="dcterms:W3CDTF">2020-05-01T18:42:24Z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0x010100301FAE25DD2DFC43A62EB3165B53E0DE</vt:lpwstr>
  </property>
</Properties>
</file>